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63" r:id="rId3"/>
    <p:sldId id="343" r:id="rId4"/>
    <p:sldId id="344" r:id="rId5"/>
    <p:sldId id="345" r:id="rId6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99"/>
    <a:srgbClr val="FFCC00"/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2749" autoAdjust="0"/>
  </p:normalViewPr>
  <p:slideViewPr>
    <p:cSldViewPr snapToGrid="0" snapToObjects="1">
      <p:cViewPr varScale="1">
        <p:scale>
          <a:sx n="53" d="100"/>
          <a:sy n="53" d="100"/>
        </p:scale>
        <p:origin x="1973" y="62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2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2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5194006" y="4528636"/>
            <a:ext cx="3611505" cy="6273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3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2025-2026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F2F202-0E29-411A-7028-3FD32288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060" y="491125"/>
            <a:ext cx="6335559" cy="384288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A127BA1-4B5E-6573-3DBF-235417D59CA4}"/>
              </a:ext>
            </a:extLst>
          </p:cNvPr>
          <p:cNvSpPr/>
          <p:nvPr/>
        </p:nvSpPr>
        <p:spPr>
          <a:xfrm>
            <a:off x="4534422" y="2592888"/>
            <a:ext cx="5218145" cy="118853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4000" b="1" dirty="0">
                <a:solidFill>
                  <a:schemeClr val="bg1">
                    <a:lumMod val="75000"/>
                  </a:schemeClr>
                </a:solidFill>
              </a:rPr>
              <a:t>Table de Saut 6ème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Généralités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117C64B-8F1D-F728-9FF2-A246C86E3C64}"/>
              </a:ext>
            </a:extLst>
          </p:cNvPr>
          <p:cNvSpPr txBox="1"/>
          <p:nvPr/>
        </p:nvSpPr>
        <p:spPr>
          <a:xfrm>
            <a:off x="468313" y="1536091"/>
            <a:ext cx="9791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fr-FR" sz="2400" b="1" dirty="0">
                <a:latin typeface="Trebuchet MS" charset="0"/>
              </a:rPr>
              <a:t>Note D : </a:t>
            </a:r>
            <a:r>
              <a:rPr lang="fr-FR" sz="2400" dirty="0">
                <a:latin typeface="Trebuchet MS" charset="0"/>
              </a:rPr>
              <a:t>Valeur du saut  de 11,70 points  à 13 points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62BE6CE-E67D-3364-0AF2-78D8BA4851BD}"/>
              </a:ext>
            </a:extLst>
          </p:cNvPr>
          <p:cNvSpPr txBox="1"/>
          <p:nvPr/>
        </p:nvSpPr>
        <p:spPr>
          <a:xfrm>
            <a:off x="468313" y="2683180"/>
            <a:ext cx="37759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gymnaste a le choix entre 12 sauts.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71E260-9469-141C-02BB-DC2999820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236" y="2683180"/>
            <a:ext cx="6335559" cy="384288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E82FBB6-AD83-3BD9-9A45-FCF3569F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305" y="525060"/>
            <a:ext cx="1217621" cy="7385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FB9E90F-6AB4-9AF4-D6D8-E7A361BD080D}"/>
              </a:ext>
            </a:extLst>
          </p:cNvPr>
          <p:cNvSpPr txBox="1"/>
          <p:nvPr/>
        </p:nvSpPr>
        <p:spPr>
          <a:xfrm>
            <a:off x="468313" y="3776467"/>
            <a:ext cx="39262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3538" lvl="1" indent="-363538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chaque saut, les fautes spécifiques, les fautes générales et de réception sont reprises dans un tableau.</a:t>
            </a:r>
          </a:p>
        </p:txBody>
      </p:sp>
    </p:spTree>
    <p:extLst>
      <p:ext uri="{BB962C8B-B14F-4D97-AF65-F5344CB8AC3E}">
        <p14:creationId xmlns:p14="http://schemas.microsoft.com/office/powerpoint/2010/main" val="3782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6052CB-0007-BA0B-90DB-2F2601BDBBB0}"/>
              </a:ext>
            </a:extLst>
          </p:cNvPr>
          <p:cNvSpPr txBox="1">
            <a:spLocks/>
          </p:cNvSpPr>
          <p:nvPr/>
        </p:nvSpPr>
        <p:spPr>
          <a:xfrm>
            <a:off x="468312" y="1499016"/>
            <a:ext cx="9791700" cy="5139487"/>
          </a:xfrm>
          <a:prstGeom prst="rect">
            <a:avLst/>
          </a:prstGeom>
        </p:spPr>
        <p:txBody>
          <a:bodyPr anchor="t"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gymnastes sont responsables de l’annonce des sauts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qu</a:t>
            </a: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elles exécutent. </a:t>
            </a:r>
          </a:p>
          <a:p>
            <a:pPr marL="0" indent="0" algn="just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sauts exécutés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peuvent être différents.</a:t>
            </a:r>
          </a:p>
          <a:p>
            <a:pPr marL="0" indent="0" algn="just">
              <a:buNone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Saut exécuté différent du saut annoncé appartenant à la grille 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SP.</a:t>
            </a:r>
          </a:p>
          <a:p>
            <a:pPr marL="0" indent="0" algn="just">
              <a:buNone/>
            </a:pPr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Saut exécuté avant le signal des juges, saut à refaire 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SP.</a:t>
            </a:r>
          </a:p>
          <a:p>
            <a:pPr>
              <a:buFont typeface="Wingdings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charset="0"/>
              <a:buChar char="§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/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38D68AA-2616-63C5-DB9B-324C12404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305" y="525060"/>
            <a:ext cx="1217621" cy="7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D267820-D732-E42F-D353-8F6685F9D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19110"/>
              </p:ext>
            </p:extLst>
          </p:nvPr>
        </p:nvGraphicFramePr>
        <p:xfrm>
          <a:off x="468311" y="1681744"/>
          <a:ext cx="9791702" cy="386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1705">
                  <a:extLst>
                    <a:ext uri="{9D8B030D-6E8A-4147-A177-3AD203B41FA5}">
                      <a16:colId xmlns:a16="http://schemas.microsoft.com/office/drawing/2014/main" val="3173146944"/>
                    </a:ext>
                  </a:extLst>
                </a:gridCol>
                <a:gridCol w="1829997">
                  <a:extLst>
                    <a:ext uri="{9D8B030D-6E8A-4147-A177-3AD203B41FA5}">
                      <a16:colId xmlns:a16="http://schemas.microsoft.com/office/drawing/2014/main" val="3569576167"/>
                    </a:ext>
                  </a:extLst>
                </a:gridCol>
              </a:tblGrid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avec appui d’un seul bras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- 2,00 pts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01910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pas arriver sur les 2 pieds à la réception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7244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 pas poser les mains sur la table de saut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6888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Tête posée sur la table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67982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la Lune </a:t>
                      </a:r>
                      <a:r>
                        <a:rPr lang="fr-FR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carpée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pas d’alignement du corps avant le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54487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A32FB532-603B-8375-0A3E-C7C23D91F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305" y="525060"/>
            <a:ext cx="1217621" cy="7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9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D267820-D732-E42F-D353-8F6685F9D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66865"/>
              </p:ext>
            </p:extLst>
          </p:nvPr>
        </p:nvGraphicFramePr>
        <p:xfrm>
          <a:off x="463463" y="1723112"/>
          <a:ext cx="9796552" cy="274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6657">
                  <a:extLst>
                    <a:ext uri="{9D8B030D-6E8A-4147-A177-3AD203B41FA5}">
                      <a16:colId xmlns:a16="http://schemas.microsoft.com/office/drawing/2014/main" val="3173146944"/>
                    </a:ext>
                  </a:extLst>
                </a:gridCol>
                <a:gridCol w="1679895">
                  <a:extLst>
                    <a:ext uri="{9D8B030D-6E8A-4147-A177-3AD203B41FA5}">
                      <a16:colId xmlns:a16="http://schemas.microsoft.com/office/drawing/2014/main" val="3569576167"/>
                    </a:ext>
                  </a:extLst>
                </a:gridCol>
              </a:tblGrid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 </a:t>
                      </a:r>
                      <a:r>
                        <a:rPr lang="fr-FR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- ½ réception 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à ¼ ( Position des pieds)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501910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Lune vrille : Tour </a:t>
                      </a:r>
                      <a:r>
                        <a:rPr lang="fr-FR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réalisé (&lt;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3/4) ou exécuté au sol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07244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Pour le </a:t>
                      </a:r>
                      <a:r>
                        <a:rPr lang="fr-FR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Yurchenko</a:t>
                      </a: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Ne pas utiliser la protection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68887"/>
                  </a:ext>
                </a:extLst>
              </a:tr>
              <a:tr h="6863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r-FR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exécuté n’appartenant à la grille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 nul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6798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F0308361-9EDC-4212-BADF-BC87BF01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305" y="525060"/>
            <a:ext cx="1217621" cy="7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3444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200</Words>
  <Application>Microsoft Office PowerPoint</Application>
  <PresentationFormat>Personnalisé</PresentationFormat>
  <Paragraphs>35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</vt:lpstr>
      <vt:lpstr>Masque des Contenus</vt:lpstr>
      <vt:lpstr>Présentation PowerPoint</vt:lpstr>
      <vt:lpstr>Généralités</vt:lpstr>
      <vt:lpstr>Précisions</vt:lpstr>
      <vt:lpstr>Précisions</vt:lpstr>
      <vt:lpstr>Précisions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166</cp:revision>
  <dcterms:created xsi:type="dcterms:W3CDTF">2014-03-28T08:32:44Z</dcterms:created>
  <dcterms:modified xsi:type="dcterms:W3CDTF">2025-08-29T07:43:56Z</dcterms:modified>
</cp:coreProperties>
</file>