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343" r:id="rId4"/>
    <p:sldId id="344" r:id="rId5"/>
    <p:sldId id="345" r:id="rId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FFCC00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2749" autoAdjust="0"/>
  </p:normalViewPr>
  <p:slideViewPr>
    <p:cSldViewPr snapToGrid="0" snapToObjects="1">
      <p:cViewPr varScale="1">
        <p:scale>
          <a:sx n="61" d="100"/>
          <a:sy n="61" d="100"/>
        </p:scale>
        <p:origin x="1690" y="48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194006" y="4528636"/>
            <a:ext cx="3611505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2024-2025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F2F202-0E29-411A-7028-3FD32288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60" y="491125"/>
            <a:ext cx="6335559" cy="384288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A127BA1-4B5E-6573-3DBF-235417D59CA4}"/>
              </a:ext>
            </a:extLst>
          </p:cNvPr>
          <p:cNvSpPr/>
          <p:nvPr/>
        </p:nvSpPr>
        <p:spPr>
          <a:xfrm>
            <a:off x="4534422" y="2592888"/>
            <a:ext cx="5218145" cy="11885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E2007A"/>
                </a:solidFill>
              </a:rPr>
              <a:t>Table de Saut 6ème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Généralités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17C64B-8F1D-F728-9FF2-A246C86E3C64}"/>
              </a:ext>
            </a:extLst>
          </p:cNvPr>
          <p:cNvSpPr txBox="1"/>
          <p:nvPr/>
        </p:nvSpPr>
        <p:spPr>
          <a:xfrm>
            <a:off x="468313" y="1536091"/>
            <a:ext cx="9791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b="1" dirty="0">
                <a:latin typeface="Trebuchet MS" charset="0"/>
              </a:rPr>
              <a:t>Note D : </a:t>
            </a:r>
            <a:r>
              <a:rPr lang="fr-FR" sz="2400" dirty="0">
                <a:latin typeface="Trebuchet MS" charset="0"/>
              </a:rPr>
              <a:t>valeur du saut  de 11,70 points  à 13 points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2BE6CE-E67D-3364-0AF2-78D8BA4851BD}"/>
              </a:ext>
            </a:extLst>
          </p:cNvPr>
          <p:cNvSpPr txBox="1"/>
          <p:nvPr/>
        </p:nvSpPr>
        <p:spPr>
          <a:xfrm>
            <a:off x="468313" y="3667598"/>
            <a:ext cx="3775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gymnaste à le choix entre 12 sauts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71E260-9469-141C-02BB-DC2999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36" y="2683180"/>
            <a:ext cx="6335559" cy="38428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82FBB6-AD83-3BD9-9A45-FCF3569F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052CB-0007-BA0B-90DB-2F2601BDBBB0}"/>
              </a:ext>
            </a:extLst>
          </p:cNvPr>
          <p:cNvSpPr txBox="1">
            <a:spLocks/>
          </p:cNvSpPr>
          <p:nvPr/>
        </p:nvSpPr>
        <p:spPr>
          <a:xfrm>
            <a:off x="468312" y="1499016"/>
            <a:ext cx="9791700" cy="5139487"/>
          </a:xfrm>
          <a:prstGeom prst="rect">
            <a:avLst/>
          </a:prstGeom>
        </p:spPr>
        <p:txBody>
          <a:bodyPr anchor="t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gymnastes sont responsables de l’annonce des sauts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elles exécutent. </a:t>
            </a:r>
          </a:p>
          <a:p>
            <a:pPr marL="0" indent="0" algn="just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sauts exécutés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peuvent être différents</a:t>
            </a:r>
          </a:p>
          <a:p>
            <a:pPr marL="0" indent="0" algn="just">
              <a:buNone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différent du saut annoncé appartenant à la grille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pPr marL="0" indent="0" algn="just">
              <a:buNone/>
            </a:pP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avant le signal des juges, saut à refaire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pPr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charset="0"/>
              <a:buChar char="§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8D68AA-2616-63C5-DB9B-324C1240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19110"/>
              </p:ext>
            </p:extLst>
          </p:nvPr>
        </p:nvGraphicFramePr>
        <p:xfrm>
          <a:off x="468311" y="1681744"/>
          <a:ext cx="9791702" cy="38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1705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829997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avec appui d’un seul bras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arriver sur les 2 pieds à la réception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poser les mains sur la table de saut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Tête posée sur la table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Lune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carpée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pas d’alignement du corps avant le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54487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32FB532-603B-8375-0A3E-C7C23D91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1841"/>
              </p:ext>
            </p:extLst>
          </p:nvPr>
        </p:nvGraphicFramePr>
        <p:xfrm>
          <a:off x="463463" y="1723112"/>
          <a:ext cx="9796552" cy="274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4132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792420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½ -1/2 réception &lt; à ¼ (position des pieds)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Lune vrille : Tour non réalisé(&lt;3/4) ou exécuté au sol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Yurchenko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Ne pas utiliser la protection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exécuté n’appartenant à la grille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0308361-9EDC-4212-BADF-BC87BF01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344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176</Words>
  <Application>Microsoft Office PowerPoint</Application>
  <PresentationFormat>Personnalisé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Masque des Contenus</vt:lpstr>
      <vt:lpstr>Présentation PowerPoint</vt:lpstr>
      <vt:lpstr>Généralités</vt:lpstr>
      <vt:lpstr>Précisions</vt:lpstr>
      <vt:lpstr>Précisions</vt:lpstr>
      <vt:lpstr>Précisions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160</cp:revision>
  <dcterms:created xsi:type="dcterms:W3CDTF">2014-03-28T08:32:44Z</dcterms:created>
  <dcterms:modified xsi:type="dcterms:W3CDTF">2024-11-15T13:48:24Z</dcterms:modified>
</cp:coreProperties>
</file>