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371" r:id="rId4"/>
    <p:sldId id="367" r:id="rId5"/>
    <p:sldId id="372" r:id="rId6"/>
    <p:sldId id="373" r:id="rId7"/>
    <p:sldId id="374" r:id="rId8"/>
    <p:sldId id="375" r:id="rId9"/>
    <p:sldId id="376" r:id="rId10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90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jp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8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8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8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160723" y="4268069"/>
            <a:ext cx="3795101" cy="810556"/>
          </a:xfrm>
          <a:prstGeom prst="rect">
            <a:avLst/>
          </a:prstGeom>
        </p:spPr>
        <p:txBody>
          <a:bodyPr/>
          <a:lstStyle/>
          <a:p>
            <a:r>
              <a:rPr lang="fr-FR" sz="4800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6ème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344319" y="5156004"/>
            <a:ext cx="3611505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2024-2025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C74477-0D19-01A3-D70A-59B2E6DE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15" y="470128"/>
            <a:ext cx="5700538" cy="38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A265C-9970-7C8B-5904-8B88F42E0C2C}"/>
              </a:ext>
            </a:extLst>
          </p:cNvPr>
          <p:cNvSpPr txBox="1"/>
          <p:nvPr/>
        </p:nvSpPr>
        <p:spPr>
          <a:xfrm>
            <a:off x="468313" y="1436059"/>
            <a:ext cx="97917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ou une « autre difficulté » ne peut être exécutée 2 fois</a:t>
            </a:r>
          </a:p>
          <a:p>
            <a:pPr marL="363538" lvl="1" indent="-363538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La 2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fois la difficulté 6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ou «l’autre difficulté » ne sera pas </a:t>
            </a:r>
            <a:r>
              <a:rPr lang="fr-FR" sz="2400" dirty="0">
                <a:solidFill>
                  <a:schemeClr val="tx1"/>
                </a:solidFill>
                <a:cs typeface="Arial" panose="020B0604020202020204" pitchFamily="34" charset="0"/>
              </a:rPr>
              <a:t>reconnue</a:t>
            </a:r>
            <a:r>
              <a:rPr lang="fr-FR" sz="2400" dirty="0">
                <a:solidFill>
                  <a:schemeClr val="tx1"/>
                </a:solidFill>
              </a:rPr>
              <a:t>, ni bonifiée</a:t>
            </a: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</a:rPr>
              <a:t>Exemple :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A9B0FB7-CF63-C555-6B0F-1ABB5F93C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91135"/>
              </p:ext>
            </p:extLst>
          </p:nvPr>
        </p:nvGraphicFramePr>
        <p:xfrm>
          <a:off x="468313" y="3781425"/>
          <a:ext cx="9791704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63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8A23A930-40AA-E4B0-E43A-A7C4D98E8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52914"/>
              </p:ext>
            </p:extLst>
          </p:nvPr>
        </p:nvGraphicFramePr>
        <p:xfrm>
          <a:off x="7693261" y="2744942"/>
          <a:ext cx="2527899" cy="8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99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 acrobatiques non retenues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7" y="4085861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12" y="4052925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4052925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6F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7" y="3983336"/>
            <a:ext cx="493269" cy="63900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39" y="4071719"/>
            <a:ext cx="698400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46" y="4051425"/>
            <a:ext cx="698400" cy="54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99" y="3961894"/>
            <a:ext cx="607496" cy="7694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37" y="4003015"/>
            <a:ext cx="575032" cy="72837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681858E-9451-694D-D23C-7D66E7B35D8D}"/>
              </a:ext>
            </a:extLst>
          </p:cNvPr>
          <p:cNvSpPr/>
          <p:nvPr/>
        </p:nvSpPr>
        <p:spPr>
          <a:xfrm>
            <a:off x="1683826" y="3841416"/>
            <a:ext cx="1172817" cy="207310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717CBC-BA35-F689-5941-BDE70C90DB93}"/>
              </a:ext>
            </a:extLst>
          </p:cNvPr>
          <p:cNvSpPr/>
          <p:nvPr/>
        </p:nvSpPr>
        <p:spPr>
          <a:xfrm rot="5400000">
            <a:off x="8518947" y="3133670"/>
            <a:ext cx="1006156" cy="23965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E495655-E4B4-5978-0BFD-C3D0AFD326FF}"/>
              </a:ext>
            </a:extLst>
          </p:cNvPr>
          <p:cNvSpPr/>
          <p:nvPr/>
        </p:nvSpPr>
        <p:spPr>
          <a:xfrm>
            <a:off x="4171501" y="3894160"/>
            <a:ext cx="1172817" cy="20067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6362E5B-9786-9006-6688-D7B3F9B8960D}"/>
              </a:ext>
            </a:extLst>
          </p:cNvPr>
          <p:cNvCxnSpPr>
            <a:cxnSpLocks/>
          </p:cNvCxnSpPr>
          <p:nvPr/>
        </p:nvCxnSpPr>
        <p:spPr>
          <a:xfrm>
            <a:off x="5476897" y="3753745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992FEE-A623-3ABF-E8D7-CF8AB4BBD8C3}"/>
              </a:ext>
            </a:extLst>
          </p:cNvPr>
          <p:cNvCxnSpPr>
            <a:cxnSpLocks/>
          </p:cNvCxnSpPr>
          <p:nvPr/>
        </p:nvCxnSpPr>
        <p:spPr>
          <a:xfrm>
            <a:off x="1883561" y="3769939"/>
            <a:ext cx="3328181" cy="263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52186E82-C059-01E4-70F0-D7727FF89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0A86A-8284-100B-8FD6-1E93A66C3368}"/>
              </a:ext>
            </a:extLst>
          </p:cNvPr>
          <p:cNvSpPr txBox="1">
            <a:spLocks/>
          </p:cNvSpPr>
          <p:nvPr/>
        </p:nvSpPr>
        <p:spPr>
          <a:xfrm>
            <a:off x="468313" y="1542999"/>
            <a:ext cx="9791700" cy="530351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peut valider une liaison mais ne peut servir pour valider une EC</a:t>
            </a:r>
          </a:p>
          <a:p>
            <a:pPr marL="0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1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45171"/>
              </p:ext>
            </p:extLst>
          </p:nvPr>
        </p:nvGraphicFramePr>
        <p:xfrm>
          <a:off x="541345" y="3740958"/>
          <a:ext cx="9791703" cy="217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7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8395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140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ABA9E30-B798-E910-7585-5DB320B00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5065"/>
              </p:ext>
            </p:extLst>
          </p:nvPr>
        </p:nvGraphicFramePr>
        <p:xfrm>
          <a:off x="6970759" y="2647488"/>
          <a:ext cx="3289254" cy="8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54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EC série acrobatique non validée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52" y="3846506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65" y="3885751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84" y="3876875"/>
            <a:ext cx="478743" cy="6064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5E7094E-9F98-808D-6807-865C08D08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17" y="3791466"/>
            <a:ext cx="575032" cy="7283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35" y="3935433"/>
            <a:ext cx="714475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89" y="3923257"/>
            <a:ext cx="543001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1" y="3900060"/>
            <a:ext cx="543001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31" y="3923257"/>
            <a:ext cx="457264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1" y="3846506"/>
            <a:ext cx="724001" cy="543001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4EC3249-9BB3-1B21-B2B9-84C4A89C8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51241"/>
              </p:ext>
            </p:extLst>
          </p:nvPr>
        </p:nvGraphicFramePr>
        <p:xfrm>
          <a:off x="6782870" y="6341613"/>
          <a:ext cx="1759882" cy="57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82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57322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</a:rPr>
                        <a:t>Répétition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sp>
        <p:nvSpPr>
          <p:cNvPr id="7" name="Flèche : haut 6">
            <a:extLst>
              <a:ext uri="{FF2B5EF4-FFF2-40B4-BE49-F238E27FC236}">
                <a16:creationId xmlns:a16="http://schemas.microsoft.com/office/drawing/2014/main" id="{79E3BAAB-27E5-4960-93F7-C89D2D5FAF5F}"/>
              </a:ext>
            </a:extLst>
          </p:cNvPr>
          <p:cNvSpPr/>
          <p:nvPr/>
        </p:nvSpPr>
        <p:spPr>
          <a:xfrm>
            <a:off x="7464729" y="5997366"/>
            <a:ext cx="410966" cy="240327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F50D47A-BA13-5DD9-222C-5147DD1D05BC}"/>
              </a:ext>
            </a:extLst>
          </p:cNvPr>
          <p:cNvCxnSpPr>
            <a:cxnSpLocks/>
          </p:cNvCxnSpPr>
          <p:nvPr/>
        </p:nvCxnSpPr>
        <p:spPr>
          <a:xfrm>
            <a:off x="2688377" y="3751170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53D950EA-8278-2A82-00B4-F480F9B8C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6FEAE23-71B4-2CDD-F1FA-37891B5C518A}"/>
              </a:ext>
            </a:extLst>
          </p:cNvPr>
          <p:cNvSpPr/>
          <p:nvPr/>
        </p:nvSpPr>
        <p:spPr>
          <a:xfrm rot="5400000">
            <a:off x="7740686" y="3141610"/>
            <a:ext cx="794956" cy="2086828"/>
          </a:xfrm>
          <a:prstGeom prst="roundRect">
            <a:avLst>
              <a:gd name="adj" fmla="val 9727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0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0A86A-8284-100B-8FD6-1E93A66C3368}"/>
              </a:ext>
            </a:extLst>
          </p:cNvPr>
          <p:cNvSpPr txBox="1">
            <a:spLocks/>
          </p:cNvSpPr>
          <p:nvPr/>
        </p:nvSpPr>
        <p:spPr>
          <a:xfrm>
            <a:off x="468313" y="1630681"/>
            <a:ext cx="9791700" cy="530351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peut valider une liaison mais ne peut servir pour valider une EC</a:t>
            </a:r>
          </a:p>
          <a:p>
            <a:pPr marL="0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2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39607"/>
              </p:ext>
            </p:extLst>
          </p:nvPr>
        </p:nvGraphicFramePr>
        <p:xfrm>
          <a:off x="489131" y="3650962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 non retenue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1849644-9632-EF04-9AC0-092B1E813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64283"/>
              </p:ext>
            </p:extLst>
          </p:nvPr>
        </p:nvGraphicFramePr>
        <p:xfrm>
          <a:off x="6905084" y="2402155"/>
          <a:ext cx="327892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928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série acrobatique validée (rondade salto AR)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7AF9BF0-4001-2AF9-7E02-04E781191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80289"/>
              </p:ext>
            </p:extLst>
          </p:nvPr>
        </p:nvGraphicFramePr>
        <p:xfrm>
          <a:off x="5972881" y="5935757"/>
          <a:ext cx="428748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484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acro.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validée (salto AV en liaison directe avec 2 éléments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acro.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avec envol)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" y="3893976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34" y="3937006"/>
            <a:ext cx="428685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1" y="3770715"/>
            <a:ext cx="577412" cy="7313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B43433-28D1-A535-A609-D4D0B2FAF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80" y="3770715"/>
            <a:ext cx="575032" cy="7283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59" y="3893976"/>
            <a:ext cx="71447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29" y="3893976"/>
            <a:ext cx="543001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29" y="3947334"/>
            <a:ext cx="543001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04" y="3893975"/>
            <a:ext cx="457264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000-00004A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69" y="3937005"/>
            <a:ext cx="533474" cy="54300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1BA945F-F126-42C7-F62D-80B7BE2402F1}"/>
              </a:ext>
            </a:extLst>
          </p:cNvPr>
          <p:cNvCxnSpPr>
            <a:cxnSpLocks/>
          </p:cNvCxnSpPr>
          <p:nvPr/>
        </p:nvCxnSpPr>
        <p:spPr>
          <a:xfrm>
            <a:off x="2650799" y="3650962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F39B18-87BB-FA22-D986-B87B7E9F5997}"/>
              </a:ext>
            </a:extLst>
          </p:cNvPr>
          <p:cNvCxnSpPr>
            <a:cxnSpLocks/>
          </p:cNvCxnSpPr>
          <p:nvPr/>
        </p:nvCxnSpPr>
        <p:spPr>
          <a:xfrm>
            <a:off x="7164717" y="3661620"/>
            <a:ext cx="2934314" cy="819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62C6BC-EDE7-7AA8-7B99-EB9D07BD5FB1}"/>
              </a:ext>
            </a:extLst>
          </p:cNvPr>
          <p:cNvSpPr/>
          <p:nvPr/>
        </p:nvSpPr>
        <p:spPr>
          <a:xfrm rot="5400000">
            <a:off x="8748212" y="3247252"/>
            <a:ext cx="794956" cy="1949240"/>
          </a:xfrm>
          <a:prstGeom prst="roundRect">
            <a:avLst>
              <a:gd name="adj" fmla="val 9727"/>
            </a:avLst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35258D9-7546-9E77-ED22-BADABB57401E}"/>
              </a:ext>
            </a:extLst>
          </p:cNvPr>
          <p:cNvSpPr/>
          <p:nvPr/>
        </p:nvSpPr>
        <p:spPr>
          <a:xfrm rot="5400000">
            <a:off x="8120304" y="2608505"/>
            <a:ext cx="997643" cy="3234154"/>
          </a:xfrm>
          <a:prstGeom prst="roundRect">
            <a:avLst>
              <a:gd name="adj" fmla="val 9727"/>
            </a:avLst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8F22C5-365F-98F5-946E-7E55F5D76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98325"/>
              </p:ext>
            </p:extLst>
          </p:nvPr>
        </p:nvGraphicFramePr>
        <p:xfrm>
          <a:off x="643820" y="3508530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32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32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32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endParaRPr lang="fr-FR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fr-FR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série acrobatique de minimum 2 éléments avec envol dont 1 salto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1" y="3781425"/>
            <a:ext cx="428685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06" y="3828985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8" y="3653713"/>
            <a:ext cx="592773" cy="7508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B92AD7-CC45-B944-AE70-6151EA08D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73" y="3664949"/>
            <a:ext cx="575032" cy="7283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25" y="3779990"/>
            <a:ext cx="71447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98" y="3828984"/>
            <a:ext cx="543001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30" y="3784402"/>
            <a:ext cx="600159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14" y="3757635"/>
            <a:ext cx="457264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03DAE35-7B8C-F5A6-CB5F-745E92C4F8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1" y="3846506"/>
            <a:ext cx="724001" cy="54300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4DB47B-267A-72A3-4F90-47EAFD989CF2}"/>
              </a:ext>
            </a:extLst>
          </p:cNvPr>
          <p:cNvCxnSpPr>
            <a:cxnSpLocks/>
          </p:cNvCxnSpPr>
          <p:nvPr/>
        </p:nvCxnSpPr>
        <p:spPr>
          <a:xfrm>
            <a:off x="2776059" y="3451833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D7F1024-C35C-B898-671B-E44A71A0F50B}"/>
              </a:ext>
            </a:extLst>
          </p:cNvPr>
          <p:cNvCxnSpPr>
            <a:cxnSpLocks/>
          </p:cNvCxnSpPr>
          <p:nvPr/>
        </p:nvCxnSpPr>
        <p:spPr>
          <a:xfrm>
            <a:off x="7135117" y="3489675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5339B-69A8-8299-652F-8E03E60ED1D3}"/>
              </a:ext>
            </a:extLst>
          </p:cNvPr>
          <p:cNvSpPr/>
          <p:nvPr/>
        </p:nvSpPr>
        <p:spPr>
          <a:xfrm>
            <a:off x="7197746" y="3589399"/>
            <a:ext cx="1883623" cy="9951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65CE46-CD85-7DA9-5E70-029B6C921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78880"/>
              </p:ext>
            </p:extLst>
          </p:nvPr>
        </p:nvGraphicFramePr>
        <p:xfrm>
          <a:off x="643820" y="3603274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136808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22896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 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2 :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Deux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différents dans le mouvement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9" y="3902390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3" y="3885751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856815"/>
            <a:ext cx="515191" cy="6525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5D66AB-B308-D306-64A5-3C7BAFBFE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4" y="3765869"/>
            <a:ext cx="575032" cy="7283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46" y="3902389"/>
            <a:ext cx="714475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06" y="3920138"/>
            <a:ext cx="543001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7" y="3990829"/>
            <a:ext cx="600159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2" y="3911601"/>
            <a:ext cx="457264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4833913-FE4A-6793-69C4-CEA4CECEE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1" y="3846506"/>
            <a:ext cx="724001" cy="54300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C88B810-4ACD-851C-2E5B-465F47A3875A}"/>
              </a:ext>
            </a:extLst>
          </p:cNvPr>
          <p:cNvCxnSpPr>
            <a:cxnSpLocks/>
          </p:cNvCxnSpPr>
          <p:nvPr/>
        </p:nvCxnSpPr>
        <p:spPr>
          <a:xfrm flipV="1">
            <a:off x="2798873" y="3572413"/>
            <a:ext cx="2132027" cy="4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43DBDC9-2EC1-AC81-0B0E-06B00A776FA5}"/>
              </a:ext>
            </a:extLst>
          </p:cNvPr>
          <p:cNvSpPr/>
          <p:nvPr/>
        </p:nvSpPr>
        <p:spPr>
          <a:xfrm>
            <a:off x="1755990" y="3633678"/>
            <a:ext cx="974734" cy="2132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302EA74-1070-04D0-1912-2A3045A10B0E}"/>
              </a:ext>
            </a:extLst>
          </p:cNvPr>
          <p:cNvSpPr/>
          <p:nvPr/>
        </p:nvSpPr>
        <p:spPr>
          <a:xfrm>
            <a:off x="5004837" y="3653268"/>
            <a:ext cx="1047592" cy="2132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46B315-9786-7689-4DD4-DE9B3F8206D0}"/>
              </a:ext>
            </a:extLst>
          </p:cNvPr>
          <p:cNvCxnSpPr>
            <a:cxnSpLocks/>
          </p:cNvCxnSpPr>
          <p:nvPr/>
        </p:nvCxnSpPr>
        <p:spPr>
          <a:xfrm flipV="1">
            <a:off x="7118442" y="3603274"/>
            <a:ext cx="2132027" cy="4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5203BDF-FDA4-DC3E-47D0-11CEDCB27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3572"/>
              </p:ext>
            </p:extLst>
          </p:nvPr>
        </p:nvGraphicFramePr>
        <p:xfrm>
          <a:off x="623460" y="3597666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3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passage gymnique d’au moins 2 sauts différents appel 1 pieds, liés directement ou indirectement et 1 pirouette de 360°minimum.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8" y="3922454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0" y="3966883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0F0810-086F-2BCE-7663-16B5682F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919445"/>
            <a:ext cx="515191" cy="6525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088E19C-B5FF-2AB8-6D59-7BF9A3F9A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09" y="3865693"/>
            <a:ext cx="575032" cy="72837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4" y="3961039"/>
            <a:ext cx="714475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03" y="3972131"/>
            <a:ext cx="543001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20" y="3972131"/>
            <a:ext cx="600159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7" y="3922454"/>
            <a:ext cx="457264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9378994-00D2-AA0C-1E08-090B993AF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77" y="3846506"/>
            <a:ext cx="724001" cy="54300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DB23248-0124-9F0C-429D-3866AB82D3B6}"/>
              </a:ext>
            </a:extLst>
          </p:cNvPr>
          <p:cNvSpPr/>
          <p:nvPr/>
        </p:nvSpPr>
        <p:spPr>
          <a:xfrm>
            <a:off x="2789510" y="3722943"/>
            <a:ext cx="1973184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88FBBF4-D156-9F4A-FBB2-A661882F14E8}"/>
              </a:ext>
            </a:extLst>
          </p:cNvPr>
          <p:cNvSpPr/>
          <p:nvPr/>
        </p:nvSpPr>
        <p:spPr>
          <a:xfrm>
            <a:off x="651113" y="3664569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FD3D4BF-F296-AB35-FBAE-D9ACEE237F19}"/>
              </a:ext>
            </a:extLst>
          </p:cNvPr>
          <p:cNvCxnSpPr>
            <a:cxnSpLocks/>
          </p:cNvCxnSpPr>
          <p:nvPr/>
        </p:nvCxnSpPr>
        <p:spPr>
          <a:xfrm>
            <a:off x="2800749" y="3638127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592A33F-AEAE-664F-7320-BB2AACDBEE39}"/>
              </a:ext>
            </a:extLst>
          </p:cNvPr>
          <p:cNvCxnSpPr>
            <a:cxnSpLocks/>
          </p:cNvCxnSpPr>
          <p:nvPr/>
        </p:nvCxnSpPr>
        <p:spPr>
          <a:xfrm>
            <a:off x="7110064" y="3638127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870CDEF-3C8C-4394-4897-2C28305389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82757"/>
              </p:ext>
            </p:extLst>
          </p:nvPr>
        </p:nvGraphicFramePr>
        <p:xfrm>
          <a:off x="541345" y="3611523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D6 devient AD</a:t>
                      </a:r>
                      <a:endParaRPr lang="fr-FR" sz="5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D6 devient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4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Trois éléments acrobatiques avec envol en AV,AR et Latéral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" y="3885751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82" y="3923678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81" y="3949079"/>
            <a:ext cx="698400" cy="54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28F670-B61D-7102-ADD5-D754BAC5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856815"/>
            <a:ext cx="515191" cy="6525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99A252-6558-C624-F443-4D59BDD4A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2" y="3790517"/>
            <a:ext cx="575032" cy="7283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57" y="3923677"/>
            <a:ext cx="71447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99" y="3949079"/>
            <a:ext cx="543001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82" y="3885751"/>
            <a:ext cx="600159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33" y="3885751"/>
            <a:ext cx="457264" cy="54300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64DBB5A-0912-97B9-9BFF-5ED6DAF52E6F}"/>
              </a:ext>
            </a:extLst>
          </p:cNvPr>
          <p:cNvSpPr/>
          <p:nvPr/>
        </p:nvSpPr>
        <p:spPr>
          <a:xfrm>
            <a:off x="1643935" y="3689955"/>
            <a:ext cx="1043064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D6380ED-1798-A842-7396-89AF5EF17640}"/>
              </a:ext>
            </a:extLst>
          </p:cNvPr>
          <p:cNvSpPr/>
          <p:nvPr/>
        </p:nvSpPr>
        <p:spPr>
          <a:xfrm>
            <a:off x="8135707" y="3654817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AB13982-EF28-EDE2-69B9-5CCB9957E129}"/>
              </a:ext>
            </a:extLst>
          </p:cNvPr>
          <p:cNvSpPr/>
          <p:nvPr/>
        </p:nvSpPr>
        <p:spPr>
          <a:xfrm>
            <a:off x="9206531" y="3650622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0210DA-DD13-CD16-12E2-D4727F97360F}"/>
              </a:ext>
            </a:extLst>
          </p:cNvPr>
          <p:cNvCxnSpPr>
            <a:cxnSpLocks/>
          </p:cNvCxnSpPr>
          <p:nvPr/>
        </p:nvCxnSpPr>
        <p:spPr>
          <a:xfrm>
            <a:off x="2650799" y="3650962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2567970-99D7-7D21-3EB2-7BD3AD7F3E86}"/>
              </a:ext>
            </a:extLst>
          </p:cNvPr>
          <p:cNvCxnSpPr>
            <a:cxnSpLocks/>
          </p:cNvCxnSpPr>
          <p:nvPr/>
        </p:nvCxnSpPr>
        <p:spPr>
          <a:xfrm flipV="1">
            <a:off x="6992173" y="3596156"/>
            <a:ext cx="3267840" cy="103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8BAD8CF-F5C1-6FFB-561C-029196202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86095"/>
              </p:ext>
            </p:extLst>
          </p:nvPr>
        </p:nvGraphicFramePr>
        <p:xfrm>
          <a:off x="541345" y="3611523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D6 devient AD</a:t>
                      </a:r>
                      <a:endParaRPr lang="fr-FR" sz="5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D6 devient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</a:rPr>
              <a:t>EC 5 :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Un saut à l’écart antéropostérieur ≥ à 150°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</a:rPr>
              <a:t>Exemple :</a:t>
            </a:r>
          </a:p>
          <a:p>
            <a:pPr lvl="1" algn="l"/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8" y="3885751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42" y="3939528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01" y="3939528"/>
            <a:ext cx="698400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2D8B66-F870-2847-6C03-58F148A7B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856815"/>
            <a:ext cx="515191" cy="6525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2A60CB-FEBC-17DF-0F3A-DC7798BD0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20" y="3774110"/>
            <a:ext cx="575032" cy="7283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5" y="3920138"/>
            <a:ext cx="714475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02" y="3966389"/>
            <a:ext cx="543001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95" y="3961492"/>
            <a:ext cx="600159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96" y="3889527"/>
            <a:ext cx="457264" cy="54300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53AE06-8940-693B-3903-A6D84294E6BA}"/>
              </a:ext>
            </a:extLst>
          </p:cNvPr>
          <p:cNvSpPr/>
          <p:nvPr/>
        </p:nvSpPr>
        <p:spPr>
          <a:xfrm>
            <a:off x="2755557" y="3673548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92A430-AD06-D808-FC27-8A38E0DEA828}"/>
              </a:ext>
            </a:extLst>
          </p:cNvPr>
          <p:cNvCxnSpPr>
            <a:cxnSpLocks/>
          </p:cNvCxnSpPr>
          <p:nvPr/>
        </p:nvCxnSpPr>
        <p:spPr>
          <a:xfrm>
            <a:off x="2650799" y="3588332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A7FCF3A-663B-5E11-6AAD-E5B4CD46D693}"/>
              </a:ext>
            </a:extLst>
          </p:cNvPr>
          <p:cNvCxnSpPr>
            <a:cxnSpLocks/>
          </p:cNvCxnSpPr>
          <p:nvPr/>
        </p:nvCxnSpPr>
        <p:spPr>
          <a:xfrm flipV="1">
            <a:off x="7062049" y="3596461"/>
            <a:ext cx="3197964" cy="1743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06A0DE9-5AFC-A42E-C71F-2C5513BD2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403</Words>
  <Application>Microsoft Office PowerPoint</Application>
  <PresentationFormat>Personnalisé</PresentationFormat>
  <Paragraphs>114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Masque des Contenus</vt:lpstr>
      <vt:lpstr>SOL 6ème</vt:lpstr>
      <vt:lpstr>Répétition d’élément</vt:lpstr>
      <vt:lpstr>Répétition d’élément</vt:lpstr>
      <vt:lpstr>Répétition d’élément</vt:lpstr>
      <vt:lpstr>Exigence de composition</vt:lpstr>
      <vt:lpstr>Exigence de composition</vt:lpstr>
      <vt:lpstr>Exigence de composition</vt:lpstr>
      <vt:lpstr>Exigence de composition</vt:lpstr>
      <vt:lpstr>Exigence de 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185</cp:revision>
  <dcterms:created xsi:type="dcterms:W3CDTF">2014-03-28T08:32:44Z</dcterms:created>
  <dcterms:modified xsi:type="dcterms:W3CDTF">2024-11-15T14:21:04Z</dcterms:modified>
</cp:coreProperties>
</file>