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381" r:id="rId2"/>
    <p:sldId id="412" r:id="rId3"/>
    <p:sldId id="421" r:id="rId4"/>
    <p:sldId id="413" r:id="rId5"/>
    <p:sldId id="414" r:id="rId6"/>
    <p:sldId id="415" r:id="rId7"/>
    <p:sldId id="416" r:id="rId8"/>
    <p:sldId id="422" r:id="rId9"/>
    <p:sldId id="417" r:id="rId10"/>
    <p:sldId id="379" r:id="rId11"/>
    <p:sldId id="410" r:id="rId12"/>
    <p:sldId id="397" r:id="rId13"/>
    <p:sldId id="398" r:id="rId14"/>
    <p:sldId id="384" r:id="rId15"/>
    <p:sldId id="385" r:id="rId16"/>
    <p:sldId id="386" r:id="rId17"/>
    <p:sldId id="411" r:id="rId18"/>
    <p:sldId id="418" r:id="rId19"/>
    <p:sldId id="419" r:id="rId20"/>
    <p:sldId id="420" r:id="rId21"/>
  </p:sldIdLst>
  <p:sldSz cx="10688638" cy="7562850"/>
  <p:notesSz cx="6858000" cy="9144000"/>
  <p:defaultTextStyle>
    <a:defPPr>
      <a:defRPr lang="fr-FR"/>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60">
          <p15:clr>
            <a:srgbClr val="A4A3A4"/>
          </p15:clr>
        </p15:guide>
        <p15:guide id="2" pos="2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4" autoAdjust="0"/>
    <p:restoredTop sz="92749" autoAdjust="0"/>
  </p:normalViewPr>
  <p:slideViewPr>
    <p:cSldViewPr snapToGrid="0" snapToObjects="1">
      <p:cViewPr varScale="1">
        <p:scale>
          <a:sx n="90" d="100"/>
          <a:sy n="90" d="100"/>
        </p:scale>
        <p:origin x="1704" y="84"/>
      </p:cViewPr>
      <p:guideLst>
        <p:guide orient="horz" pos="1160"/>
        <p:guide pos="29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5AD806-7611-4D26-A794-1444F5E99E0B}" type="datetimeFigureOut">
              <a:rPr lang="fr-FR" smtClean="0"/>
              <a:t>20/11/2025</a:t>
            </a:fld>
            <a:endParaRPr lang="fr-FR" dirty="0"/>
          </a:p>
        </p:txBody>
      </p:sp>
      <p:sp>
        <p:nvSpPr>
          <p:cNvPr id="4" name="Espace réservé de l'image des diapositives 3"/>
          <p:cNvSpPr>
            <a:spLocks noGrp="1" noRot="1" noChangeAspect="1"/>
          </p:cNvSpPr>
          <p:nvPr>
            <p:ph type="sldImg" idx="2"/>
          </p:nvPr>
        </p:nvSpPr>
        <p:spPr>
          <a:xfrm>
            <a:off x="1247775" y="1143000"/>
            <a:ext cx="436245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9954A3-6C25-41AD-A473-2A8096544686}" type="slidenum">
              <a:rPr lang="fr-FR" smtClean="0"/>
              <a:t>‹N°›</a:t>
            </a:fld>
            <a:endParaRPr lang="fr-FR" dirty="0"/>
          </a:p>
        </p:txBody>
      </p:sp>
    </p:spTree>
    <p:extLst>
      <p:ext uri="{BB962C8B-B14F-4D97-AF65-F5344CB8AC3E}">
        <p14:creationId xmlns:p14="http://schemas.microsoft.com/office/powerpoint/2010/main" val="17720997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9954A3-6C25-41AD-A473-2A8096544686}" type="slidenum">
              <a:rPr lang="fr-FR" smtClean="0"/>
              <a:t>1</a:t>
            </a:fld>
            <a:endParaRPr lang="fr-FR" dirty="0"/>
          </a:p>
        </p:txBody>
      </p:sp>
    </p:spTree>
    <p:extLst>
      <p:ext uri="{BB962C8B-B14F-4D97-AF65-F5344CB8AC3E}">
        <p14:creationId xmlns:p14="http://schemas.microsoft.com/office/powerpoint/2010/main" val="10336561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9954A3-6C25-41AD-A473-2A8096544686}" type="slidenum">
              <a:rPr lang="fr-FR" smtClean="0"/>
              <a:t>9</a:t>
            </a:fld>
            <a:endParaRPr lang="fr-FR" dirty="0"/>
          </a:p>
        </p:txBody>
      </p:sp>
    </p:spTree>
    <p:extLst>
      <p:ext uri="{BB962C8B-B14F-4D97-AF65-F5344CB8AC3E}">
        <p14:creationId xmlns:p14="http://schemas.microsoft.com/office/powerpoint/2010/main" val="3854097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C9954A3-6C25-41AD-A473-2A8096544686}" type="slidenum">
              <a:rPr lang="fr-FR" smtClean="0"/>
              <a:t>13</a:t>
            </a:fld>
            <a:endParaRPr lang="fr-FR" dirty="0"/>
          </a:p>
        </p:txBody>
      </p:sp>
    </p:spTree>
    <p:extLst>
      <p:ext uri="{BB962C8B-B14F-4D97-AF65-F5344CB8AC3E}">
        <p14:creationId xmlns:p14="http://schemas.microsoft.com/office/powerpoint/2010/main" val="19940059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u Normal">
    <p:spTree>
      <p:nvGrpSpPr>
        <p:cNvPr id="1" name=""/>
        <p:cNvGrpSpPr/>
        <p:nvPr/>
      </p:nvGrpSpPr>
      <p:grpSpPr>
        <a:xfrm>
          <a:off x="0" y="0"/>
          <a:ext cx="0" cy="0"/>
          <a:chOff x="0" y="0"/>
          <a:chExt cx="0" cy="0"/>
        </a:xfrm>
      </p:grpSpPr>
      <p:pic>
        <p:nvPicPr>
          <p:cNvPr id="4" name="Image 3" descr="powerpoint magenta4.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7562486"/>
          </a:xfrm>
          <a:prstGeom prst="rect">
            <a:avLst/>
          </a:prstGeom>
        </p:spPr>
      </p:pic>
      <p:sp>
        <p:nvSpPr>
          <p:cNvPr id="2" name="Titre 1"/>
          <p:cNvSpPr>
            <a:spLocks noGrp="1"/>
          </p:cNvSpPr>
          <p:nvPr>
            <p:ph type="title"/>
          </p:nvPr>
        </p:nvSpPr>
        <p:spPr>
          <a:xfrm>
            <a:off x="468313" y="461963"/>
            <a:ext cx="9791700" cy="854075"/>
          </a:xfrm>
          <a:prstGeom prst="rect">
            <a:avLst/>
          </a:prstGeom>
        </p:spPr>
        <p:txBody>
          <a:bodyPr lIns="360000" rIns="360000" anchor="ctr" anchorCtr="0"/>
          <a:lstStyle>
            <a:lvl1pPr algn="l">
              <a:lnSpc>
                <a:spcPts val="2200"/>
              </a:lnSpc>
              <a:defRPr sz="2000" b="1" cap="all">
                <a:solidFill>
                  <a:srgbClr val="FFFFFF"/>
                </a:solidFill>
                <a:latin typeface="+mn-lt"/>
              </a:defRPr>
            </a:lvl1pPr>
          </a:lstStyle>
          <a:p>
            <a:r>
              <a:rPr lang="fr-FR" dirty="0"/>
              <a:t>Cliquez et modifiez le titre</a:t>
            </a:r>
          </a:p>
        </p:txBody>
      </p:sp>
      <p:sp>
        <p:nvSpPr>
          <p:cNvPr id="5" name="Espace réservé du contenu 2"/>
          <p:cNvSpPr>
            <a:spLocks noGrp="1"/>
          </p:cNvSpPr>
          <p:nvPr>
            <p:ph sz="half" idx="1"/>
          </p:nvPr>
        </p:nvSpPr>
        <p:spPr>
          <a:xfrm>
            <a:off x="468313" y="1799999"/>
            <a:ext cx="9791687" cy="4680000"/>
          </a:xfrm>
          <a:prstGeom prst="rect">
            <a:avLst/>
          </a:prstGeom>
        </p:spPr>
        <p:txBody>
          <a:bodyPr lIns="0" tIns="0" rIns="0" bIns="0"/>
          <a:lstStyle>
            <a:lvl1pPr marL="0" indent="0">
              <a:lnSpc>
                <a:spcPts val="2400"/>
              </a:lnSpc>
              <a:spcBef>
                <a:spcPts val="3600"/>
              </a:spcBef>
              <a:buFontTx/>
              <a:buNone/>
              <a:defRPr sz="2300" cap="none" baseline="0">
                <a:solidFill>
                  <a:schemeClr val="tx1"/>
                </a:solidFill>
              </a:defRPr>
            </a:lvl1pPr>
            <a:lvl2pPr marL="0" indent="0">
              <a:lnSpc>
                <a:spcPct val="100000"/>
              </a:lnSpc>
              <a:spcBef>
                <a:spcPts val="1200"/>
              </a:spcBef>
              <a:buFontTx/>
              <a:buNone/>
              <a:defRPr sz="1400"/>
            </a:lvl2pPr>
            <a:lvl3pPr marL="0" indent="0">
              <a:spcBef>
                <a:spcPts val="0"/>
              </a:spcBef>
              <a:buFontTx/>
              <a:buNone/>
              <a:defRPr sz="2300"/>
            </a:lvl3pPr>
            <a:lvl4pPr marL="0" indent="0">
              <a:spcBef>
                <a:spcPts val="0"/>
              </a:spcBef>
              <a:buFontTx/>
              <a:buNone/>
              <a:defRPr sz="2100"/>
            </a:lvl4pPr>
            <a:lvl5pPr marL="0" indent="0">
              <a:spcBef>
                <a:spcPts val="0"/>
              </a:spcBef>
              <a:buFontTx/>
              <a:buNone/>
              <a:defRPr sz="2100"/>
            </a:lvl5pPr>
            <a:lvl6pPr>
              <a:defRPr sz="2100"/>
            </a:lvl6pPr>
            <a:lvl7pPr>
              <a:defRPr sz="2100"/>
            </a:lvl7pPr>
            <a:lvl8pPr>
              <a:defRPr sz="2100"/>
            </a:lvl8pPr>
            <a:lvl9pPr>
              <a:defRPr sz="2100"/>
            </a:lvl9pPr>
          </a:lstStyle>
          <a:p>
            <a:pPr lvl="0"/>
            <a:r>
              <a:rPr lang="fr-FR" dirty="0"/>
              <a:t>Cliquez pour modifier les styles du texte</a:t>
            </a:r>
          </a:p>
          <a:p>
            <a:pPr lvl="1"/>
            <a:r>
              <a:rPr lang="fr-FR" dirty="0"/>
              <a:t>Deuxième niveau</a:t>
            </a:r>
          </a:p>
        </p:txBody>
      </p:sp>
    </p:spTree>
    <p:extLst>
      <p:ext uri="{BB962C8B-B14F-4D97-AF65-F5344CB8AC3E}">
        <p14:creationId xmlns:p14="http://schemas.microsoft.com/office/powerpoint/2010/main" val="514129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u Fin">
    <p:spTree>
      <p:nvGrpSpPr>
        <p:cNvPr id="1" name=""/>
        <p:cNvGrpSpPr/>
        <p:nvPr/>
      </p:nvGrpSpPr>
      <p:grpSpPr>
        <a:xfrm>
          <a:off x="0" y="0"/>
          <a:ext cx="0" cy="0"/>
          <a:chOff x="0" y="0"/>
          <a:chExt cx="0" cy="0"/>
        </a:xfrm>
      </p:grpSpPr>
      <p:pic>
        <p:nvPicPr>
          <p:cNvPr id="4" name="Image 3" descr="powerpoint magenta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7562486"/>
          </a:xfrm>
          <a:prstGeom prst="rect">
            <a:avLst/>
          </a:prstGeom>
        </p:spPr>
      </p:pic>
      <p:sp>
        <p:nvSpPr>
          <p:cNvPr id="2" name="Titre 1"/>
          <p:cNvSpPr>
            <a:spLocks noGrp="1"/>
          </p:cNvSpPr>
          <p:nvPr>
            <p:ph type="title"/>
          </p:nvPr>
        </p:nvSpPr>
        <p:spPr>
          <a:xfrm>
            <a:off x="468313" y="461963"/>
            <a:ext cx="9791700" cy="854075"/>
          </a:xfrm>
          <a:prstGeom prst="rect">
            <a:avLst/>
          </a:prstGeom>
        </p:spPr>
        <p:txBody>
          <a:bodyPr lIns="360000" rIns="360000" anchor="ctr" anchorCtr="0"/>
          <a:lstStyle>
            <a:lvl1pPr algn="l">
              <a:lnSpc>
                <a:spcPts val="2200"/>
              </a:lnSpc>
              <a:defRPr sz="2000" b="1" cap="all">
                <a:solidFill>
                  <a:srgbClr val="FFFFFF"/>
                </a:solidFill>
                <a:latin typeface="+mn-lt"/>
              </a:defRPr>
            </a:lvl1pPr>
          </a:lstStyle>
          <a:p>
            <a:r>
              <a:rPr lang="fr-FR" dirty="0"/>
              <a:t>Cliquez et modifiez le titre</a:t>
            </a:r>
          </a:p>
        </p:txBody>
      </p:sp>
      <p:sp>
        <p:nvSpPr>
          <p:cNvPr id="3" name="Espace réservé du contenu 2"/>
          <p:cNvSpPr>
            <a:spLocks noGrp="1"/>
          </p:cNvSpPr>
          <p:nvPr>
            <p:ph sz="half" idx="1"/>
          </p:nvPr>
        </p:nvSpPr>
        <p:spPr>
          <a:xfrm>
            <a:off x="2700013" y="1799999"/>
            <a:ext cx="7560000" cy="4320000"/>
          </a:xfrm>
          <a:prstGeom prst="rect">
            <a:avLst/>
          </a:prstGeom>
        </p:spPr>
        <p:txBody>
          <a:bodyPr lIns="0" tIns="0" rIns="0" bIns="0"/>
          <a:lstStyle>
            <a:lvl1pPr marL="0" indent="0">
              <a:lnSpc>
                <a:spcPts val="2400"/>
              </a:lnSpc>
              <a:spcBef>
                <a:spcPts val="3600"/>
              </a:spcBef>
              <a:buFontTx/>
              <a:buNone/>
              <a:defRPr sz="2300" cap="all">
                <a:solidFill>
                  <a:schemeClr val="tx1"/>
                </a:solidFill>
              </a:defRPr>
            </a:lvl1pPr>
            <a:lvl2pPr marL="0" indent="0">
              <a:lnSpc>
                <a:spcPct val="100000"/>
              </a:lnSpc>
              <a:spcBef>
                <a:spcPts val="1200"/>
              </a:spcBef>
              <a:buFontTx/>
              <a:buNone/>
              <a:defRPr sz="1400"/>
            </a:lvl2pPr>
            <a:lvl3pPr marL="0" indent="0">
              <a:spcBef>
                <a:spcPts val="0"/>
              </a:spcBef>
              <a:buFontTx/>
              <a:buNone/>
              <a:defRPr sz="2300"/>
            </a:lvl3pPr>
            <a:lvl4pPr marL="0" indent="0">
              <a:spcBef>
                <a:spcPts val="0"/>
              </a:spcBef>
              <a:buFontTx/>
              <a:buNone/>
              <a:defRPr sz="2100"/>
            </a:lvl4pPr>
            <a:lvl5pPr marL="0" indent="0">
              <a:spcBef>
                <a:spcPts val="0"/>
              </a:spcBef>
              <a:buFontTx/>
              <a:buNone/>
              <a:defRPr sz="2100"/>
            </a:lvl5pPr>
            <a:lvl6pPr>
              <a:defRPr sz="2100"/>
            </a:lvl6pPr>
            <a:lvl7pPr>
              <a:defRPr sz="2100"/>
            </a:lvl7pPr>
            <a:lvl8pPr>
              <a:defRPr sz="2100"/>
            </a:lvl8pPr>
            <a:lvl9pPr>
              <a:defRPr sz="2100"/>
            </a:lvl9pPr>
          </a:lstStyle>
          <a:p>
            <a:pPr lvl="0"/>
            <a:r>
              <a:rPr lang="fr-FR" dirty="0"/>
              <a:t>Cliquez pour modifier les styles du texte</a:t>
            </a:r>
          </a:p>
          <a:p>
            <a:pPr lvl="1"/>
            <a:r>
              <a:rPr lang="fr-FR" dirty="0"/>
              <a:t>Deuxième niveau</a:t>
            </a:r>
          </a:p>
        </p:txBody>
      </p:sp>
    </p:spTree>
    <p:extLst>
      <p:ext uri="{BB962C8B-B14F-4D97-AF65-F5344CB8AC3E}">
        <p14:creationId xmlns:p14="http://schemas.microsoft.com/office/powerpoint/2010/main" val="13553225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Contenu 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636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pic>
        <p:nvPicPr>
          <p:cNvPr id="2" name="Image 1" descr="powerpoint magenta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0688638" cy="7562486"/>
          </a:xfrm>
          <a:prstGeom prst="rect">
            <a:avLst/>
          </a:prstGeom>
        </p:spPr>
      </p:pic>
      <p:sp>
        <p:nvSpPr>
          <p:cNvPr id="6" name="AutoShape 3"/>
          <p:cNvSpPr>
            <a:spLocks noChangeAspect="1" noChangeArrowheads="1" noTextEdit="1"/>
          </p:cNvSpPr>
          <p:nvPr userDrawn="1"/>
        </p:nvSpPr>
        <p:spPr bwMode="auto">
          <a:xfrm>
            <a:off x="468313" y="468313"/>
            <a:ext cx="9779000" cy="648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dirty="0"/>
          </a:p>
        </p:txBody>
      </p:sp>
      <p:sp>
        <p:nvSpPr>
          <p:cNvPr id="11" name="Espace réservé du texte 10"/>
          <p:cNvSpPr>
            <a:spLocks noGrp="1"/>
          </p:cNvSpPr>
          <p:nvPr>
            <p:ph type="body" sz="quarter" idx="10"/>
          </p:nvPr>
        </p:nvSpPr>
        <p:spPr>
          <a:xfrm>
            <a:off x="2880000" y="3240000"/>
            <a:ext cx="2880000" cy="2520000"/>
          </a:xfrm>
          <a:prstGeom prst="rect">
            <a:avLst/>
          </a:prstGeom>
        </p:spPr>
        <p:txBody>
          <a:bodyPr vert="horz" lIns="0" tIns="0" rIns="0" bIns="0"/>
          <a:lstStyle>
            <a:lvl1pPr marL="0" indent="0">
              <a:lnSpc>
                <a:spcPts val="1800"/>
              </a:lnSpc>
              <a:spcBef>
                <a:spcPts val="0"/>
              </a:spcBef>
              <a:buNone/>
              <a:defRPr sz="1600">
                <a:solidFill>
                  <a:srgbClr val="FFFFFF"/>
                </a:solidFill>
              </a:defRPr>
            </a:lvl1pPr>
          </a:lstStyle>
          <a:p>
            <a:pPr lvl="0"/>
            <a:r>
              <a:rPr lang="fr-FR" dirty="0"/>
              <a:t>Cliquez pour modifier</a:t>
            </a:r>
          </a:p>
        </p:txBody>
      </p:sp>
      <p:sp>
        <p:nvSpPr>
          <p:cNvPr id="13" name="Espace réservé du texte 12"/>
          <p:cNvSpPr>
            <a:spLocks noGrp="1"/>
          </p:cNvSpPr>
          <p:nvPr>
            <p:ph type="body" sz="quarter" idx="11" hasCustomPrompt="1"/>
          </p:nvPr>
        </p:nvSpPr>
        <p:spPr>
          <a:xfrm>
            <a:off x="2520000" y="3240000"/>
            <a:ext cx="360000" cy="2520000"/>
          </a:xfrm>
          <a:prstGeom prst="rect">
            <a:avLst/>
          </a:prstGeom>
        </p:spPr>
        <p:txBody>
          <a:bodyPr vert="horz" lIns="0" tIns="0" rIns="0" bIns="0"/>
          <a:lstStyle>
            <a:lvl1pPr marL="0" indent="0">
              <a:lnSpc>
                <a:spcPts val="1800"/>
              </a:lnSpc>
              <a:spcBef>
                <a:spcPts val="0"/>
              </a:spcBef>
              <a:buNone/>
              <a:defRPr sz="1600">
                <a:solidFill>
                  <a:srgbClr val="FFFFFF"/>
                </a:solidFill>
                <a:latin typeface="+mj-lt"/>
              </a:defRPr>
            </a:lvl1pPr>
            <a:lvl2pPr marL="521436" indent="0">
              <a:buNone/>
              <a:defRPr sz="1600">
                <a:latin typeface="+mj-lt"/>
              </a:defRPr>
            </a:lvl2pPr>
            <a:lvl3pPr marL="1042874" indent="0">
              <a:buNone/>
              <a:defRPr sz="1600">
                <a:latin typeface="+mj-lt"/>
              </a:defRPr>
            </a:lvl3pPr>
            <a:lvl4pPr marL="1564310" indent="0">
              <a:buNone/>
              <a:defRPr sz="1600">
                <a:latin typeface="+mj-lt"/>
              </a:defRPr>
            </a:lvl4pPr>
            <a:lvl5pPr marL="2085747" indent="0">
              <a:buNone/>
              <a:defRPr sz="1600">
                <a:latin typeface="+mj-lt"/>
              </a:defRPr>
            </a:lvl5pPr>
          </a:lstStyle>
          <a:p>
            <a:pPr lvl="0"/>
            <a:r>
              <a:rPr lang="fr-FR" dirty="0"/>
              <a:t>00</a:t>
            </a:r>
          </a:p>
        </p:txBody>
      </p:sp>
      <p:sp>
        <p:nvSpPr>
          <p:cNvPr id="14" name="Espace réservé du texte 10"/>
          <p:cNvSpPr>
            <a:spLocks noGrp="1"/>
          </p:cNvSpPr>
          <p:nvPr>
            <p:ph type="body" sz="quarter" idx="12"/>
          </p:nvPr>
        </p:nvSpPr>
        <p:spPr>
          <a:xfrm>
            <a:off x="6141600" y="3240000"/>
            <a:ext cx="2880000" cy="2520000"/>
          </a:xfrm>
          <a:prstGeom prst="rect">
            <a:avLst/>
          </a:prstGeom>
        </p:spPr>
        <p:txBody>
          <a:bodyPr vert="horz" lIns="0" tIns="0" rIns="0" bIns="0"/>
          <a:lstStyle>
            <a:lvl1pPr marL="0" indent="0">
              <a:lnSpc>
                <a:spcPts val="1800"/>
              </a:lnSpc>
              <a:spcBef>
                <a:spcPts val="0"/>
              </a:spcBef>
              <a:buNone/>
              <a:defRPr sz="1600">
                <a:solidFill>
                  <a:srgbClr val="FFFFFF"/>
                </a:solidFill>
              </a:defRPr>
            </a:lvl1pPr>
          </a:lstStyle>
          <a:p>
            <a:pPr lvl="0"/>
            <a:r>
              <a:rPr lang="fr-FR" dirty="0"/>
              <a:t>Cliquez pour modifier</a:t>
            </a:r>
          </a:p>
        </p:txBody>
      </p:sp>
      <p:sp>
        <p:nvSpPr>
          <p:cNvPr id="15" name="Espace réservé du texte 12"/>
          <p:cNvSpPr>
            <a:spLocks noGrp="1"/>
          </p:cNvSpPr>
          <p:nvPr>
            <p:ph type="body" sz="quarter" idx="13" hasCustomPrompt="1"/>
          </p:nvPr>
        </p:nvSpPr>
        <p:spPr>
          <a:xfrm>
            <a:off x="5760000" y="3240000"/>
            <a:ext cx="360000" cy="2520000"/>
          </a:xfrm>
          <a:prstGeom prst="rect">
            <a:avLst/>
          </a:prstGeom>
        </p:spPr>
        <p:txBody>
          <a:bodyPr vert="horz" lIns="0" tIns="0" rIns="0" bIns="0"/>
          <a:lstStyle>
            <a:lvl1pPr marL="0" indent="0">
              <a:lnSpc>
                <a:spcPts val="1800"/>
              </a:lnSpc>
              <a:spcBef>
                <a:spcPts val="0"/>
              </a:spcBef>
              <a:buNone/>
              <a:defRPr sz="1600">
                <a:solidFill>
                  <a:srgbClr val="FFFFFF"/>
                </a:solidFill>
                <a:latin typeface="+mj-lt"/>
              </a:defRPr>
            </a:lvl1pPr>
            <a:lvl2pPr marL="521436" indent="0">
              <a:buNone/>
              <a:defRPr sz="1600">
                <a:latin typeface="+mj-lt"/>
              </a:defRPr>
            </a:lvl2pPr>
            <a:lvl3pPr marL="1042874" indent="0">
              <a:buNone/>
              <a:defRPr sz="1600">
                <a:latin typeface="+mj-lt"/>
              </a:defRPr>
            </a:lvl3pPr>
            <a:lvl4pPr marL="1564310" indent="0">
              <a:buNone/>
              <a:defRPr sz="1600">
                <a:latin typeface="+mj-lt"/>
              </a:defRPr>
            </a:lvl4pPr>
            <a:lvl5pPr marL="2085747" indent="0">
              <a:buNone/>
              <a:defRPr sz="1600">
                <a:latin typeface="+mj-lt"/>
              </a:defRPr>
            </a:lvl5pPr>
          </a:lstStyle>
          <a:p>
            <a:pPr lvl="0"/>
            <a:r>
              <a:rPr lang="fr-FR" dirty="0"/>
              <a:t>00</a:t>
            </a:r>
          </a:p>
        </p:txBody>
      </p:sp>
      <p:pic>
        <p:nvPicPr>
          <p:cNvPr id="17" name="Image 16" descr="FSCF Sommaire.pd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2000" y="684000"/>
            <a:ext cx="1752600" cy="2247900"/>
          </a:xfrm>
          <a:prstGeom prst="rect">
            <a:avLst/>
          </a:prstGeom>
        </p:spPr>
      </p:pic>
    </p:spTree>
    <p:extLst>
      <p:ext uri="{BB962C8B-B14F-4D97-AF65-F5344CB8AC3E}">
        <p14:creationId xmlns:p14="http://schemas.microsoft.com/office/powerpoint/2010/main" val="4142993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ouvertu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6455" y="208071"/>
            <a:ext cx="7534033" cy="5906536"/>
          </a:xfrm>
          <a:prstGeom prst="rect">
            <a:avLst/>
          </a:prstGeom>
        </p:spPr>
      </p:pic>
      <p:sp>
        <p:nvSpPr>
          <p:cNvPr id="8" name="AutoShape 3"/>
          <p:cNvSpPr>
            <a:spLocks noChangeAspect="1" noChangeArrowheads="1" noTextEdit="1"/>
          </p:cNvSpPr>
          <p:nvPr userDrawn="1"/>
        </p:nvSpPr>
        <p:spPr bwMode="auto">
          <a:xfrm>
            <a:off x="3240088" y="468313"/>
            <a:ext cx="7010400" cy="648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AutoShape 3"/>
          <p:cNvSpPr>
            <a:spLocks noChangeAspect="1" noChangeArrowheads="1" noTextEdit="1"/>
          </p:cNvSpPr>
          <p:nvPr userDrawn="1"/>
        </p:nvSpPr>
        <p:spPr bwMode="auto">
          <a:xfrm>
            <a:off x="3240088" y="468313"/>
            <a:ext cx="7010400" cy="648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pic>
        <p:nvPicPr>
          <p:cNvPr id="17" name="Imag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313" y="6114607"/>
            <a:ext cx="1861932" cy="1089525"/>
          </a:xfrm>
          <a:prstGeom prst="rect">
            <a:avLst/>
          </a:prstGeom>
        </p:spPr>
      </p:pic>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40283" y="6974807"/>
            <a:ext cx="4310205" cy="229325"/>
          </a:xfrm>
          <a:prstGeom prst="rect">
            <a:avLst/>
          </a:prstGeom>
        </p:spPr>
      </p:pic>
    </p:spTree>
    <p:extLst>
      <p:ext uri="{BB962C8B-B14F-4D97-AF65-F5344CB8AC3E}">
        <p14:creationId xmlns:p14="http://schemas.microsoft.com/office/powerpoint/2010/main" val="22659077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ontenu Normal">
    <p:spTree>
      <p:nvGrpSpPr>
        <p:cNvPr id="1" name=""/>
        <p:cNvGrpSpPr/>
        <p:nvPr/>
      </p:nvGrpSpPr>
      <p:grpSpPr>
        <a:xfrm>
          <a:off x="0" y="0"/>
          <a:ext cx="0" cy="0"/>
          <a:chOff x="0" y="0"/>
          <a:chExt cx="0" cy="0"/>
        </a:xfrm>
      </p:grpSpPr>
      <p:sp>
        <p:nvSpPr>
          <p:cNvPr id="2" name="Titre 1"/>
          <p:cNvSpPr>
            <a:spLocks noGrp="1"/>
          </p:cNvSpPr>
          <p:nvPr>
            <p:ph type="title"/>
          </p:nvPr>
        </p:nvSpPr>
        <p:spPr>
          <a:xfrm>
            <a:off x="468313" y="461963"/>
            <a:ext cx="9791700" cy="854075"/>
          </a:xfrm>
          <a:prstGeom prst="rect">
            <a:avLst/>
          </a:prstGeom>
        </p:spPr>
        <p:txBody>
          <a:bodyPr lIns="360000" rIns="360000" anchor="ctr" anchorCtr="0"/>
          <a:lstStyle>
            <a:lvl1pPr algn="l">
              <a:lnSpc>
                <a:spcPts val="2200"/>
              </a:lnSpc>
              <a:defRPr sz="2000" b="1" cap="all">
                <a:solidFill>
                  <a:srgbClr val="FFFFFF"/>
                </a:solidFill>
                <a:latin typeface="+mn-lt"/>
              </a:defRPr>
            </a:lvl1pPr>
          </a:lstStyle>
          <a:p>
            <a:r>
              <a:rPr lang="fr-FR" dirty="0"/>
              <a:t>Cliquez et modifiez le titre</a:t>
            </a:r>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8313" y="6114607"/>
            <a:ext cx="1861932" cy="1089525"/>
          </a:xfrm>
          <a:prstGeom prst="rect">
            <a:avLst/>
          </a:prstGeom>
        </p:spPr>
      </p:pic>
      <p:sp>
        <p:nvSpPr>
          <p:cNvPr id="8" name="Arrondir un rectangle avec un coin diagonal 7"/>
          <p:cNvSpPr/>
          <p:nvPr userDrawn="1"/>
        </p:nvSpPr>
        <p:spPr>
          <a:xfrm flipH="1">
            <a:off x="468312" y="461962"/>
            <a:ext cx="9791699" cy="854075"/>
          </a:xfrm>
          <a:prstGeom prst="round2DiagRect">
            <a:avLst/>
          </a:prstGeom>
          <a:solidFill>
            <a:srgbClr val="E2007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9" name="Imag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0283" y="6974807"/>
            <a:ext cx="4310205" cy="229325"/>
          </a:xfrm>
          <a:prstGeom prst="rect">
            <a:avLst/>
          </a:prstGeom>
        </p:spPr>
      </p:pic>
    </p:spTree>
    <p:extLst>
      <p:ext uri="{BB962C8B-B14F-4D97-AF65-F5344CB8AC3E}">
        <p14:creationId xmlns:p14="http://schemas.microsoft.com/office/powerpoint/2010/main" val="21727518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83304"/>
      </p:ext>
    </p:extLst>
  </p:cSld>
  <p:clrMap bg1="lt1" tx1="dk1" bg2="lt2" tx2="dk2" accent1="accent1" accent2="accent2" accent3="accent3" accent4="accent4" accent5="accent5" accent6="accent6" hlink="hlink" folHlink="folHlink"/>
  <p:sldLayoutIdLst>
    <p:sldLayoutId id="2147483664" r:id="rId1"/>
    <p:sldLayoutId id="2147483668" r:id="rId2"/>
    <p:sldLayoutId id="2147483667" r:id="rId3"/>
    <p:sldLayoutId id="2147483650" r:id="rId4"/>
    <p:sldLayoutId id="2147483671" r:id="rId5"/>
    <p:sldLayoutId id="2147483672" r:id="rId6"/>
  </p:sldLayoutIdLst>
  <p:txStyles>
    <p:titleStyle>
      <a:lvl1pPr algn="ctr" defTabSz="521437" rtl="0" eaLnBrk="1" latinLnBrk="0" hangingPunct="1">
        <a:spcBef>
          <a:spcPct val="0"/>
        </a:spcBef>
        <a:buNone/>
        <a:defRPr sz="5000" kern="1200">
          <a:solidFill>
            <a:schemeClr val="tx1"/>
          </a:solidFill>
          <a:latin typeface="+mj-lt"/>
          <a:ea typeface="+mj-ea"/>
          <a:cs typeface="+mj-cs"/>
        </a:defRPr>
      </a:lvl1pPr>
    </p:titleStyle>
    <p:bodyStyle>
      <a:lvl1pPr marL="391077" indent="-391077" algn="l" defTabSz="521437" rtl="0" eaLnBrk="1" latinLnBrk="0" hangingPunct="1">
        <a:spcBef>
          <a:spcPct val="20000"/>
        </a:spcBef>
        <a:buFont typeface="Arial"/>
        <a:buChar char="•"/>
        <a:defRPr sz="3600" kern="1200">
          <a:solidFill>
            <a:schemeClr val="tx1"/>
          </a:solidFill>
          <a:latin typeface="+mn-lt"/>
          <a:ea typeface="+mn-ea"/>
          <a:cs typeface="+mn-cs"/>
        </a:defRPr>
      </a:lvl1pPr>
      <a:lvl2pPr marL="847334" indent="-325898" algn="l" defTabSz="521437" rtl="0" eaLnBrk="1" latinLnBrk="0" hangingPunct="1">
        <a:spcBef>
          <a:spcPct val="20000"/>
        </a:spcBef>
        <a:buFont typeface="Arial"/>
        <a:buChar char="–"/>
        <a:defRPr sz="3200" kern="1200">
          <a:solidFill>
            <a:schemeClr val="tx1"/>
          </a:solidFill>
          <a:latin typeface="+mn-lt"/>
          <a:ea typeface="+mn-ea"/>
          <a:cs typeface="+mn-cs"/>
        </a:defRPr>
      </a:lvl2pPr>
      <a:lvl3pPr marL="1303592" indent="-260718" algn="l" defTabSz="521437" rtl="0" eaLnBrk="1" latinLnBrk="0" hangingPunct="1">
        <a:spcBef>
          <a:spcPct val="20000"/>
        </a:spcBef>
        <a:buFont typeface="Arial"/>
        <a:buChar char="•"/>
        <a:defRPr sz="2700" kern="1200">
          <a:solidFill>
            <a:schemeClr val="tx1"/>
          </a:solidFill>
          <a:latin typeface="+mn-lt"/>
          <a:ea typeface="+mn-ea"/>
          <a:cs typeface="+mn-cs"/>
        </a:defRPr>
      </a:lvl3pPr>
      <a:lvl4pPr marL="1825028" indent="-260718" algn="l" defTabSz="521437" rtl="0" eaLnBrk="1" latinLnBrk="0" hangingPunct="1">
        <a:spcBef>
          <a:spcPct val="20000"/>
        </a:spcBef>
        <a:buFont typeface="Arial"/>
        <a:buChar char="–"/>
        <a:defRPr sz="2300" kern="1200">
          <a:solidFill>
            <a:schemeClr val="tx1"/>
          </a:solidFill>
          <a:latin typeface="+mn-lt"/>
          <a:ea typeface="+mn-ea"/>
          <a:cs typeface="+mn-cs"/>
        </a:defRPr>
      </a:lvl4pPr>
      <a:lvl5pPr marL="2346465" indent="-260718" algn="l" defTabSz="521437" rtl="0" eaLnBrk="1" latinLnBrk="0" hangingPunct="1">
        <a:spcBef>
          <a:spcPct val="20000"/>
        </a:spcBef>
        <a:buFont typeface="Arial"/>
        <a:buChar char="»"/>
        <a:defRPr sz="2300" kern="1200">
          <a:solidFill>
            <a:schemeClr val="tx1"/>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fr-FR"/>
      </a:defPPr>
      <a:lvl1pPr marL="0" algn="l" defTabSz="521437" rtl="0" eaLnBrk="1" latinLnBrk="0" hangingPunct="1">
        <a:defRPr sz="2100" kern="1200">
          <a:solidFill>
            <a:schemeClr val="tx1"/>
          </a:solidFill>
          <a:latin typeface="+mn-lt"/>
          <a:ea typeface="+mn-ea"/>
          <a:cs typeface="+mn-cs"/>
        </a:defRPr>
      </a:lvl1pPr>
      <a:lvl2pPr marL="521437" algn="l" defTabSz="521437" rtl="0" eaLnBrk="1" latinLnBrk="0" hangingPunct="1">
        <a:defRPr sz="2100" kern="1200">
          <a:solidFill>
            <a:schemeClr val="tx1"/>
          </a:solidFill>
          <a:latin typeface="+mn-lt"/>
          <a:ea typeface="+mn-ea"/>
          <a:cs typeface="+mn-cs"/>
        </a:defRPr>
      </a:lvl2pPr>
      <a:lvl3pPr marL="1042873" algn="l" defTabSz="521437" rtl="0" eaLnBrk="1" latinLnBrk="0" hangingPunct="1">
        <a:defRPr sz="2100" kern="1200">
          <a:solidFill>
            <a:schemeClr val="tx1"/>
          </a:solidFill>
          <a:latin typeface="+mn-lt"/>
          <a:ea typeface="+mn-ea"/>
          <a:cs typeface="+mn-cs"/>
        </a:defRPr>
      </a:lvl3pPr>
      <a:lvl4pPr marL="1564310" algn="l" defTabSz="521437" rtl="0" eaLnBrk="1" latinLnBrk="0" hangingPunct="1">
        <a:defRPr sz="2100" kern="1200">
          <a:solidFill>
            <a:schemeClr val="tx1"/>
          </a:solidFill>
          <a:latin typeface="+mn-lt"/>
          <a:ea typeface="+mn-ea"/>
          <a:cs typeface="+mn-cs"/>
        </a:defRPr>
      </a:lvl4pPr>
      <a:lvl5pPr marL="2085746" algn="l" defTabSz="521437" rtl="0" eaLnBrk="1" latinLnBrk="0" hangingPunct="1">
        <a:defRPr sz="2100" kern="1200">
          <a:solidFill>
            <a:schemeClr val="tx1"/>
          </a:solidFill>
          <a:latin typeface="+mn-lt"/>
          <a:ea typeface="+mn-ea"/>
          <a:cs typeface="+mn-cs"/>
        </a:defRPr>
      </a:lvl5pPr>
      <a:lvl6pPr marL="2607183" algn="l" defTabSz="521437" rtl="0" eaLnBrk="1" latinLnBrk="0" hangingPunct="1">
        <a:defRPr sz="2100" kern="1200">
          <a:solidFill>
            <a:schemeClr val="tx1"/>
          </a:solidFill>
          <a:latin typeface="+mn-lt"/>
          <a:ea typeface="+mn-ea"/>
          <a:cs typeface="+mn-cs"/>
        </a:defRPr>
      </a:lvl6pPr>
      <a:lvl7pPr marL="3128620" algn="l" defTabSz="521437" rtl="0" eaLnBrk="1" latinLnBrk="0" hangingPunct="1">
        <a:defRPr sz="2100" kern="1200">
          <a:solidFill>
            <a:schemeClr val="tx1"/>
          </a:solidFill>
          <a:latin typeface="+mn-lt"/>
          <a:ea typeface="+mn-ea"/>
          <a:cs typeface="+mn-cs"/>
        </a:defRPr>
      </a:lvl7pPr>
      <a:lvl8pPr marL="3650056" algn="l" defTabSz="521437" rtl="0" eaLnBrk="1" latinLnBrk="0" hangingPunct="1">
        <a:defRPr sz="2100" kern="1200">
          <a:solidFill>
            <a:schemeClr val="tx1"/>
          </a:solidFill>
          <a:latin typeface="+mn-lt"/>
          <a:ea typeface="+mn-ea"/>
          <a:cs typeface="+mn-cs"/>
        </a:defRPr>
      </a:lvl8pPr>
      <a:lvl9pPr marL="4171493" algn="l" defTabSz="521437"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27.png"/><Relationship Id="rId9"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3.png"/><Relationship Id="rId7" Type="http://schemas.openxmlformats.org/officeDocument/2006/relationships/image" Target="../media/image7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2.png"/><Relationship Id="rId11" Type="http://schemas.openxmlformats.org/officeDocument/2006/relationships/image" Target="../media/image8.jpg"/><Relationship Id="rId5" Type="http://schemas.openxmlformats.org/officeDocument/2006/relationships/image" Target="../media/image77.png"/><Relationship Id="rId10" Type="http://schemas.openxmlformats.org/officeDocument/2006/relationships/image" Target="../media/image49.png"/><Relationship Id="rId4" Type="http://schemas.openxmlformats.org/officeDocument/2006/relationships/image" Target="../media/image27.png"/><Relationship Id="rId9" Type="http://schemas.openxmlformats.org/officeDocument/2006/relationships/image" Target="../media/image85.png"/></Relationships>
</file>

<file path=ppt/slides/_rels/slide1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33.png"/><Relationship Id="rId3" Type="http://schemas.openxmlformats.org/officeDocument/2006/relationships/image" Target="../media/image87.png"/><Relationship Id="rId7" Type="http://schemas.openxmlformats.org/officeDocument/2006/relationships/image" Target="../media/image77.png"/><Relationship Id="rId12" Type="http://schemas.openxmlformats.org/officeDocument/2006/relationships/image" Target="../media/image8.jp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88.png"/><Relationship Id="rId11" Type="http://schemas.openxmlformats.org/officeDocument/2006/relationships/image" Target="../media/image74.png"/><Relationship Id="rId5" Type="http://schemas.openxmlformats.org/officeDocument/2006/relationships/image" Target="../media/image78.png"/><Relationship Id="rId10" Type="http://schemas.openxmlformats.org/officeDocument/2006/relationships/image" Target="../media/image90.png"/><Relationship Id="rId4" Type="http://schemas.openxmlformats.org/officeDocument/2006/relationships/image" Target="../media/image75.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4.png"/><Relationship Id="rId7" Type="http://schemas.openxmlformats.org/officeDocument/2006/relationships/image" Target="../media/image93.png"/><Relationship Id="rId2" Type="http://schemas.openxmlformats.org/officeDocument/2006/relationships/image" Target="../media/image89.png"/><Relationship Id="rId1" Type="http://schemas.openxmlformats.org/officeDocument/2006/relationships/slideLayout" Target="../slideLayouts/slideLayout6.xml"/><Relationship Id="rId6" Type="http://schemas.openxmlformats.org/officeDocument/2006/relationships/image" Target="../media/image92.png"/><Relationship Id="rId11" Type="http://schemas.openxmlformats.org/officeDocument/2006/relationships/image" Target="../media/image8.jpg"/><Relationship Id="rId5" Type="http://schemas.openxmlformats.org/officeDocument/2006/relationships/image" Target="../media/image84.png"/><Relationship Id="rId10" Type="http://schemas.openxmlformats.org/officeDocument/2006/relationships/image" Target="../media/image94.png"/><Relationship Id="rId4" Type="http://schemas.openxmlformats.org/officeDocument/2006/relationships/image" Target="../media/image91.pn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6.xml"/><Relationship Id="rId6" Type="http://schemas.openxmlformats.org/officeDocument/2006/relationships/image" Target="../media/image8.jpg"/><Relationship Id="rId5" Type="http://schemas.openxmlformats.org/officeDocument/2006/relationships/image" Target="../media/image97.png"/><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90.png"/><Relationship Id="rId7" Type="http://schemas.openxmlformats.org/officeDocument/2006/relationships/image" Target="../media/image100.png"/><Relationship Id="rId2" Type="http://schemas.openxmlformats.org/officeDocument/2006/relationships/image" Target="../media/image98.png"/><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99.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9.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61.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03.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76.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9.jpg"/><Relationship Id="rId3" Type="http://schemas.openxmlformats.org/officeDocument/2006/relationships/image" Target="../media/image9.jpg"/><Relationship Id="rId7" Type="http://schemas.openxmlformats.org/officeDocument/2006/relationships/image" Target="../media/image13.jpg"/><Relationship Id="rId12" Type="http://schemas.openxmlformats.org/officeDocument/2006/relationships/image" Target="../media/image18.jp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12.jpg"/><Relationship Id="rId11" Type="http://schemas.openxmlformats.org/officeDocument/2006/relationships/image" Target="../media/image17.jpg"/><Relationship Id="rId5" Type="http://schemas.openxmlformats.org/officeDocument/2006/relationships/image" Target="../media/image11.jpg"/><Relationship Id="rId10" Type="http://schemas.openxmlformats.org/officeDocument/2006/relationships/image" Target="../media/image16.jp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101.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55.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g"/><Relationship Id="rId7" Type="http://schemas.openxmlformats.org/officeDocument/2006/relationships/image" Target="../media/image26.jpg"/><Relationship Id="rId12" Type="http://schemas.openxmlformats.org/officeDocument/2006/relationships/image" Target="../media/image31.pn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25.jpg"/><Relationship Id="rId11" Type="http://schemas.openxmlformats.org/officeDocument/2006/relationships/image" Target="../media/image30.jpg"/><Relationship Id="rId5" Type="http://schemas.openxmlformats.org/officeDocument/2006/relationships/image" Target="../media/image24.jpg"/><Relationship Id="rId15" Type="http://schemas.openxmlformats.org/officeDocument/2006/relationships/image" Target="../media/image34.png"/><Relationship Id="rId10" Type="http://schemas.openxmlformats.org/officeDocument/2006/relationships/image" Target="../media/image29.jpg"/><Relationship Id="rId4" Type="http://schemas.openxmlformats.org/officeDocument/2006/relationships/image" Target="../media/image23.jpg"/><Relationship Id="rId9" Type="http://schemas.openxmlformats.org/officeDocument/2006/relationships/image" Target="../media/image28.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8.jpg"/><Relationship Id="rId1" Type="http://schemas.openxmlformats.org/officeDocument/2006/relationships/slideLayout" Target="../slideLayouts/slideLayout6.xml"/><Relationship Id="rId4" Type="http://schemas.openxmlformats.org/officeDocument/2006/relationships/image" Target="../media/image36.jp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8.jpg"/><Relationship Id="rId1" Type="http://schemas.openxmlformats.org/officeDocument/2006/relationships/slideLayout" Target="../slideLayouts/slideLayout6.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8.jpg"/><Relationship Id="rId1" Type="http://schemas.openxmlformats.org/officeDocument/2006/relationships/slideLayout" Target="../slideLayouts/slideLayout6.xml"/><Relationship Id="rId5" Type="http://schemas.openxmlformats.org/officeDocument/2006/relationships/image" Target="../media/image44.jpg"/><Relationship Id="rId4" Type="http://schemas.openxmlformats.org/officeDocument/2006/relationships/image" Target="../media/image4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5.pn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8" Type="http://schemas.openxmlformats.org/officeDocument/2006/relationships/image" Target="../media/image50.jpg"/><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jpg"/><Relationship Id="rId3" Type="http://schemas.openxmlformats.org/officeDocument/2006/relationships/image" Target="../media/image8.jpg"/><Relationship Id="rId21" Type="http://schemas.openxmlformats.org/officeDocument/2006/relationships/image" Target="../media/image63.jpg"/><Relationship Id="rId7" Type="http://schemas.openxmlformats.org/officeDocument/2006/relationships/image" Target="../media/image49.png"/><Relationship Id="rId12" Type="http://schemas.openxmlformats.org/officeDocument/2006/relationships/image" Target="../media/image54.jpg"/><Relationship Id="rId17" Type="http://schemas.openxmlformats.org/officeDocument/2006/relationships/image" Target="../media/image59.jpg"/><Relationship Id="rId25" Type="http://schemas.openxmlformats.org/officeDocument/2006/relationships/image" Target="../media/image67.jpg"/><Relationship Id="rId2" Type="http://schemas.openxmlformats.org/officeDocument/2006/relationships/notesSlide" Target="../notesSlides/notesSlide2.xml"/><Relationship Id="rId16" Type="http://schemas.openxmlformats.org/officeDocument/2006/relationships/image" Target="../media/image58.jpg"/><Relationship Id="rId20" Type="http://schemas.openxmlformats.org/officeDocument/2006/relationships/image" Target="../media/image62.jpg"/><Relationship Id="rId1" Type="http://schemas.openxmlformats.org/officeDocument/2006/relationships/slideLayout" Target="../slideLayouts/slideLayout6.xml"/><Relationship Id="rId6" Type="http://schemas.openxmlformats.org/officeDocument/2006/relationships/image" Target="../media/image48.jpg"/><Relationship Id="rId11" Type="http://schemas.openxmlformats.org/officeDocument/2006/relationships/image" Target="../media/image53.jpg"/><Relationship Id="rId24" Type="http://schemas.openxmlformats.org/officeDocument/2006/relationships/image" Target="../media/image66.png"/><Relationship Id="rId5" Type="http://schemas.openxmlformats.org/officeDocument/2006/relationships/image" Target="../media/image47.jpg"/><Relationship Id="rId15" Type="http://schemas.openxmlformats.org/officeDocument/2006/relationships/image" Target="../media/image57.png"/><Relationship Id="rId23" Type="http://schemas.openxmlformats.org/officeDocument/2006/relationships/image" Target="../media/image65.jpg"/><Relationship Id="rId28" Type="http://schemas.openxmlformats.org/officeDocument/2006/relationships/image" Target="../media/image70.jpg"/><Relationship Id="rId10" Type="http://schemas.openxmlformats.org/officeDocument/2006/relationships/image" Target="../media/image52.jpg"/><Relationship Id="rId19" Type="http://schemas.openxmlformats.org/officeDocument/2006/relationships/image" Target="../media/image61.png"/><Relationship Id="rId4" Type="http://schemas.openxmlformats.org/officeDocument/2006/relationships/image" Target="../media/image46.jpg"/><Relationship Id="rId9" Type="http://schemas.openxmlformats.org/officeDocument/2006/relationships/image" Target="../media/image51.jpg"/><Relationship Id="rId14" Type="http://schemas.openxmlformats.org/officeDocument/2006/relationships/image" Target="../media/image56.jpg"/><Relationship Id="rId22" Type="http://schemas.openxmlformats.org/officeDocument/2006/relationships/image" Target="../media/image64.png"/><Relationship Id="rId27"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2">
            <a:extLst>
              <a:ext uri="{FF2B5EF4-FFF2-40B4-BE49-F238E27FC236}">
                <a16:creationId xmlns:a16="http://schemas.microsoft.com/office/drawing/2014/main" id="{44503DF9-9BDD-7D4A-22E9-44167A7EDCF7}"/>
              </a:ext>
            </a:extLst>
          </p:cNvPr>
          <p:cNvSpPr txBox="1">
            <a:spLocks/>
          </p:cNvSpPr>
          <p:nvPr/>
        </p:nvSpPr>
        <p:spPr>
          <a:xfrm>
            <a:off x="5498614" y="5108313"/>
            <a:ext cx="3783728" cy="627368"/>
          </a:xfrm>
          <a:prstGeom prst="rect">
            <a:avLst/>
          </a:prstGeom>
        </p:spPr>
        <p:txBody>
          <a:bodyPr/>
          <a:lstStyle>
            <a:lvl1pPr marL="391077" indent="-391077" algn="l" defTabSz="521437" rtl="0" eaLnBrk="1" latinLnBrk="0" hangingPunct="1">
              <a:spcBef>
                <a:spcPct val="20000"/>
              </a:spcBef>
              <a:buFont typeface="Arial"/>
              <a:buChar char="•"/>
              <a:defRPr sz="3600" kern="1200">
                <a:solidFill>
                  <a:schemeClr val="tx1"/>
                </a:solidFill>
                <a:latin typeface="+mn-lt"/>
                <a:ea typeface="+mn-ea"/>
                <a:cs typeface="+mn-cs"/>
              </a:defRPr>
            </a:lvl1pPr>
            <a:lvl2pPr marL="847334" indent="-325898" algn="l" defTabSz="521437" rtl="0" eaLnBrk="1" latinLnBrk="0" hangingPunct="1">
              <a:spcBef>
                <a:spcPct val="20000"/>
              </a:spcBef>
              <a:buFont typeface="Arial"/>
              <a:buChar char="–"/>
              <a:defRPr sz="3200" kern="1200">
                <a:solidFill>
                  <a:schemeClr val="tx1"/>
                </a:solidFill>
                <a:latin typeface="+mn-lt"/>
                <a:ea typeface="+mn-ea"/>
                <a:cs typeface="+mn-cs"/>
              </a:defRPr>
            </a:lvl2pPr>
            <a:lvl3pPr marL="1303592" indent="-260718" algn="l" defTabSz="521437" rtl="0" eaLnBrk="1" latinLnBrk="0" hangingPunct="1">
              <a:spcBef>
                <a:spcPct val="20000"/>
              </a:spcBef>
              <a:buFont typeface="Arial"/>
              <a:buChar char="•"/>
              <a:defRPr sz="2700" kern="1200">
                <a:solidFill>
                  <a:schemeClr val="tx1"/>
                </a:solidFill>
                <a:latin typeface="+mn-lt"/>
                <a:ea typeface="+mn-ea"/>
                <a:cs typeface="+mn-cs"/>
              </a:defRPr>
            </a:lvl3pPr>
            <a:lvl4pPr marL="1825028" indent="-260718" algn="l" defTabSz="521437" rtl="0" eaLnBrk="1" latinLnBrk="0" hangingPunct="1">
              <a:spcBef>
                <a:spcPct val="20000"/>
              </a:spcBef>
              <a:buFont typeface="Arial"/>
              <a:buChar char="–"/>
              <a:defRPr sz="2300" kern="1200">
                <a:solidFill>
                  <a:schemeClr val="tx1"/>
                </a:solidFill>
                <a:latin typeface="+mn-lt"/>
                <a:ea typeface="+mn-ea"/>
                <a:cs typeface="+mn-cs"/>
              </a:defRPr>
            </a:lvl4pPr>
            <a:lvl5pPr marL="2346465" indent="-260718" algn="l" defTabSz="521437" rtl="0" eaLnBrk="1" latinLnBrk="0" hangingPunct="1">
              <a:spcBef>
                <a:spcPct val="20000"/>
              </a:spcBef>
              <a:buFont typeface="Arial"/>
              <a:buChar char="»"/>
              <a:defRPr sz="2300" kern="1200">
                <a:solidFill>
                  <a:schemeClr val="tx1"/>
                </a:solidFill>
                <a:latin typeface="+mn-lt"/>
                <a:ea typeface="+mn-ea"/>
                <a:cs typeface="+mn-cs"/>
              </a:defRPr>
            </a:lvl5pPr>
            <a:lvl6pPr marL="2867901" indent="-260718" algn="l" defTabSz="521437" rtl="0" eaLnBrk="1" latinLnBrk="0" hangingPunct="1">
              <a:spcBef>
                <a:spcPct val="20000"/>
              </a:spcBef>
              <a:buFont typeface="Arial"/>
              <a:buChar char="•"/>
              <a:defRPr sz="2300" kern="1200">
                <a:solidFill>
                  <a:schemeClr val="tx1"/>
                </a:solidFill>
                <a:latin typeface="+mn-lt"/>
                <a:ea typeface="+mn-ea"/>
                <a:cs typeface="+mn-cs"/>
              </a:defRPr>
            </a:lvl6pPr>
            <a:lvl7pPr marL="3389338" indent="-260718" algn="l" defTabSz="521437" rtl="0" eaLnBrk="1" latinLnBrk="0" hangingPunct="1">
              <a:spcBef>
                <a:spcPct val="20000"/>
              </a:spcBef>
              <a:buFont typeface="Arial"/>
              <a:buChar char="•"/>
              <a:defRPr sz="2300" kern="1200">
                <a:solidFill>
                  <a:schemeClr val="tx1"/>
                </a:solidFill>
                <a:latin typeface="+mn-lt"/>
                <a:ea typeface="+mn-ea"/>
                <a:cs typeface="+mn-cs"/>
              </a:defRPr>
            </a:lvl7pPr>
            <a:lvl8pPr marL="3910775" indent="-260718" algn="l" defTabSz="521437" rtl="0" eaLnBrk="1" latinLnBrk="0" hangingPunct="1">
              <a:spcBef>
                <a:spcPct val="20000"/>
              </a:spcBef>
              <a:buFont typeface="Arial"/>
              <a:buChar char="•"/>
              <a:defRPr sz="2300" kern="1200">
                <a:solidFill>
                  <a:schemeClr val="tx1"/>
                </a:solidFill>
                <a:latin typeface="+mn-lt"/>
                <a:ea typeface="+mn-ea"/>
                <a:cs typeface="+mn-cs"/>
              </a:defRPr>
            </a:lvl8pPr>
            <a:lvl9pPr marL="4432211" indent="-260718" algn="l" defTabSz="521437" rtl="0" eaLnBrk="1" latinLnBrk="0" hangingPunct="1">
              <a:spcBef>
                <a:spcPct val="20000"/>
              </a:spcBef>
              <a:buFont typeface="Arial"/>
              <a:buChar char="•"/>
              <a:defRPr sz="2300" kern="1200">
                <a:solidFill>
                  <a:schemeClr val="tx1"/>
                </a:solidFill>
                <a:latin typeface="+mn-lt"/>
                <a:ea typeface="+mn-ea"/>
                <a:cs typeface="+mn-cs"/>
              </a:defRPr>
            </a:lvl9pPr>
          </a:lstStyle>
          <a:p>
            <a:pPr marL="0" indent="0" algn="ctr">
              <a:buFont typeface="Arial"/>
              <a:buNone/>
            </a:pPr>
            <a:r>
              <a:rPr lang="fr-FR" b="1" dirty="0">
                <a:solidFill>
                  <a:schemeClr val="accent2">
                    <a:lumMod val="60000"/>
                    <a:lumOff val="40000"/>
                  </a:schemeClr>
                </a:solidFill>
                <a:latin typeface="Arial" panose="020B0604020202020204" pitchFamily="34" charset="0"/>
                <a:cs typeface="Arial" panose="020B0604020202020204" pitchFamily="34" charset="0"/>
              </a:rPr>
              <a:t>2025-2026</a:t>
            </a:r>
          </a:p>
          <a:p>
            <a:pPr marL="0" indent="0" algn="ctr">
              <a:buFont typeface="Arial"/>
              <a:buNone/>
            </a:pPr>
            <a:endParaRPr lang="fr-FR" b="1" dirty="0">
              <a:solidFill>
                <a:schemeClr val="accent2">
                  <a:lumMod val="60000"/>
                  <a:lumOff val="40000"/>
                </a:schemeClr>
              </a:solidFill>
              <a:latin typeface="Arial" panose="020B0604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6ACA4FFC-F75F-3844-4E3A-274238C1AAB2}"/>
              </a:ext>
            </a:extLst>
          </p:cNvPr>
          <p:cNvPicPr>
            <a:picLocks noChangeAspect="1"/>
          </p:cNvPicPr>
          <p:nvPr/>
        </p:nvPicPr>
        <p:blipFill>
          <a:blip r:embed="rId3"/>
          <a:stretch>
            <a:fillRect/>
          </a:stretch>
        </p:blipFill>
        <p:spPr>
          <a:xfrm>
            <a:off x="3824019" y="428688"/>
            <a:ext cx="6047047" cy="4516785"/>
          </a:xfrm>
          <a:prstGeom prst="rect">
            <a:avLst/>
          </a:prstGeom>
        </p:spPr>
      </p:pic>
      <p:sp>
        <p:nvSpPr>
          <p:cNvPr id="6" name="Titre 1">
            <a:extLst>
              <a:ext uri="{FF2B5EF4-FFF2-40B4-BE49-F238E27FC236}">
                <a16:creationId xmlns:a16="http://schemas.microsoft.com/office/drawing/2014/main" id="{D1E0473B-CDA2-66A6-8A54-D8F1283F3926}"/>
              </a:ext>
            </a:extLst>
          </p:cNvPr>
          <p:cNvSpPr txBox="1">
            <a:spLocks/>
          </p:cNvSpPr>
          <p:nvPr/>
        </p:nvSpPr>
        <p:spPr>
          <a:xfrm>
            <a:off x="4162753" y="1034168"/>
            <a:ext cx="5720332" cy="979131"/>
          </a:xfrm>
          <a:prstGeom prst="rect">
            <a:avLst/>
          </a:prstGeom>
        </p:spPr>
        <p:txBody>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fr-FR" sz="4800" dirty="0">
                <a:solidFill>
                  <a:schemeClr val="accent2">
                    <a:lumMod val="60000"/>
                    <a:lumOff val="40000"/>
                  </a:schemeClr>
                </a:solidFill>
                <a:latin typeface="Arial" panose="020B0604020202020204" pitchFamily="34" charset="0"/>
                <a:cs typeface="Arial" panose="020B0604020202020204" pitchFamily="34" charset="0"/>
              </a:rPr>
              <a:t>Guide du juge 6</a:t>
            </a:r>
            <a:r>
              <a:rPr lang="fr-FR" sz="4800" baseline="30000" dirty="0">
                <a:solidFill>
                  <a:schemeClr val="accent2">
                    <a:lumMod val="60000"/>
                    <a:lumOff val="40000"/>
                  </a:schemeClr>
                </a:solidFill>
                <a:latin typeface="Arial" panose="020B0604020202020204" pitchFamily="34" charset="0"/>
                <a:cs typeface="Arial" panose="020B0604020202020204" pitchFamily="34" charset="0"/>
              </a:rPr>
              <a:t>ème</a:t>
            </a:r>
          </a:p>
          <a:p>
            <a:endParaRPr lang="fr-FR" sz="4800" baseline="30000" dirty="0">
              <a:solidFill>
                <a:schemeClr val="accent2">
                  <a:lumMod val="60000"/>
                  <a:lumOff val="40000"/>
                </a:schemeClr>
              </a:solidFill>
              <a:latin typeface="Arial" panose="020B0604020202020204" pitchFamily="34" charset="0"/>
              <a:cs typeface="Arial" panose="020B0604020202020204" pitchFamily="34" charset="0"/>
            </a:endParaRPr>
          </a:p>
          <a:p>
            <a:endParaRPr lang="fr-FR" sz="4800" baseline="30000" dirty="0">
              <a:solidFill>
                <a:schemeClr val="accent2">
                  <a:lumMod val="60000"/>
                  <a:lumOff val="40000"/>
                </a:schemeClr>
              </a:solidFill>
              <a:latin typeface="Arial" panose="020B0604020202020204" pitchFamily="34" charset="0"/>
              <a:cs typeface="Arial" panose="020B0604020202020204" pitchFamily="34" charset="0"/>
            </a:endParaRPr>
          </a:p>
        </p:txBody>
      </p:sp>
      <p:sp>
        <p:nvSpPr>
          <p:cNvPr id="3" name="Titre 1">
            <a:extLst>
              <a:ext uri="{FF2B5EF4-FFF2-40B4-BE49-F238E27FC236}">
                <a16:creationId xmlns:a16="http://schemas.microsoft.com/office/drawing/2014/main" id="{0D1D95A0-7B7F-494A-B812-1B354D9154E0}"/>
              </a:ext>
            </a:extLst>
          </p:cNvPr>
          <p:cNvSpPr txBox="1">
            <a:spLocks/>
          </p:cNvSpPr>
          <p:nvPr/>
        </p:nvSpPr>
        <p:spPr>
          <a:xfrm>
            <a:off x="4715699" y="3674681"/>
            <a:ext cx="3440918" cy="979131"/>
          </a:xfrm>
          <a:prstGeom prst="rect">
            <a:avLst/>
          </a:prstGeom>
        </p:spPr>
        <p:txBody>
          <a:bodyPr/>
          <a:lstStyle>
            <a:lvl1pPr algn="ctr" defTabSz="521437" rtl="0" eaLnBrk="1" latinLnBrk="0" hangingPunct="1">
              <a:spcBef>
                <a:spcPct val="0"/>
              </a:spcBef>
              <a:buNone/>
              <a:defRPr sz="5000" kern="1200">
                <a:solidFill>
                  <a:schemeClr val="tx1"/>
                </a:solidFill>
                <a:latin typeface="+mj-lt"/>
                <a:ea typeface="+mj-ea"/>
                <a:cs typeface="+mj-cs"/>
              </a:defRPr>
            </a:lvl1pPr>
          </a:lstStyle>
          <a:p>
            <a:r>
              <a:rPr lang="fr-FR" sz="4800" b="1" dirty="0">
                <a:solidFill>
                  <a:schemeClr val="accent2">
                    <a:lumMod val="60000"/>
                    <a:lumOff val="40000"/>
                  </a:schemeClr>
                </a:solidFill>
                <a:latin typeface="Arial" panose="020B0604020202020204" pitchFamily="34" charset="0"/>
                <a:cs typeface="Arial" panose="020B0604020202020204" pitchFamily="34" charset="0"/>
              </a:rPr>
              <a:t>Poutre</a:t>
            </a:r>
            <a:endParaRPr lang="fr-FR" sz="4800" b="1" baseline="30000" dirty="0">
              <a:solidFill>
                <a:schemeClr val="accent2">
                  <a:lumMod val="60000"/>
                  <a:lumOff val="40000"/>
                </a:schemeClr>
              </a:solidFill>
              <a:latin typeface="Arial" panose="020B0604020202020204" pitchFamily="34" charset="0"/>
              <a:cs typeface="Arial" panose="020B0604020202020204" pitchFamily="34" charset="0"/>
            </a:endParaRPr>
          </a:p>
          <a:p>
            <a:endParaRPr lang="fr-FR" sz="4800" baseline="30000" dirty="0">
              <a:solidFill>
                <a:schemeClr val="accent2">
                  <a:lumMod val="60000"/>
                  <a:lumOff val="40000"/>
                </a:schemeClr>
              </a:solidFill>
              <a:latin typeface="Arial" panose="020B0604020202020204" pitchFamily="34" charset="0"/>
              <a:cs typeface="Arial" panose="020B0604020202020204" pitchFamily="34" charset="0"/>
            </a:endParaRPr>
          </a:p>
          <a:p>
            <a:endParaRPr lang="fr-FR" sz="4800" baseline="30000" dirty="0">
              <a:solidFill>
                <a:schemeClr val="accent2">
                  <a:lumMod val="60000"/>
                  <a:lumOff val="4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7386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11401E-3099-951B-1641-78E379A3FAF4}"/>
              </a:ext>
            </a:extLst>
          </p:cNvPr>
          <p:cNvSpPr>
            <a:spLocks noGrp="1"/>
          </p:cNvSpPr>
          <p:nvPr>
            <p:ph type="title"/>
          </p:nvPr>
        </p:nvSpPr>
        <p:spPr/>
        <p:txBody>
          <a:bodyPr/>
          <a:lstStyle/>
          <a:p>
            <a:r>
              <a:rPr lang="fr-FR" sz="2800" cap="none" dirty="0"/>
              <a:t>Répétitions</a:t>
            </a:r>
          </a:p>
        </p:txBody>
      </p:sp>
      <p:sp>
        <p:nvSpPr>
          <p:cNvPr id="4" name="Rectangle 3">
            <a:extLst>
              <a:ext uri="{FF2B5EF4-FFF2-40B4-BE49-F238E27FC236}">
                <a16:creationId xmlns:a16="http://schemas.microsoft.com/office/drawing/2014/main" id="{807542B1-F095-42FD-78AE-540FD718C49E}"/>
              </a:ext>
            </a:extLst>
          </p:cNvPr>
          <p:cNvSpPr/>
          <p:nvPr/>
        </p:nvSpPr>
        <p:spPr>
          <a:xfrm>
            <a:off x="433471" y="1353086"/>
            <a:ext cx="9791700" cy="2407475"/>
          </a:xfrm>
          <a:prstGeom prst="rect">
            <a:avLst/>
          </a:prstGeom>
        </p:spPr>
        <p:txBody>
          <a:bodyPr wrap="square" lIns="104287" tIns="52144" rIns="104287" bIns="52144">
            <a:spAutoFit/>
          </a:bodyPr>
          <a:lstStyle/>
          <a:p>
            <a:pPr marL="360363" lvl="1" indent="-185738" algn="just">
              <a:spcAft>
                <a:spcPct val="20000"/>
              </a:spcAft>
              <a:buFont typeface="Arial" panose="020B0604020202020204" pitchFamily="34" charset="0"/>
              <a:buChar char="•"/>
            </a:pPr>
            <a:r>
              <a:rPr lang="fr-FR" sz="2400" dirty="0"/>
              <a:t>Une Difficulté 6</a:t>
            </a:r>
            <a:r>
              <a:rPr lang="fr-FR" sz="2400" baseline="30000" dirty="0"/>
              <a:t>ème</a:t>
            </a:r>
            <a:r>
              <a:rPr lang="fr-FR" sz="2400" dirty="0"/>
              <a:t> ou une « autre difficulté » </a:t>
            </a:r>
            <a:r>
              <a:rPr lang="fr-FR" sz="2400" b="1" u="sng" dirty="0"/>
              <a:t>ne peut être exécutée 2 fois.</a:t>
            </a:r>
          </a:p>
          <a:p>
            <a:pPr marL="360363" lvl="1" indent="-185738" algn="just">
              <a:spcAft>
                <a:spcPct val="20000"/>
              </a:spcAft>
              <a:buFont typeface="Arial" panose="020B0604020202020204" pitchFamily="34" charset="0"/>
              <a:buChar char="•"/>
            </a:pPr>
            <a:r>
              <a:rPr lang="fr-FR" sz="2400" dirty="0"/>
              <a:t>Une difficulté 6</a:t>
            </a:r>
            <a:r>
              <a:rPr lang="fr-FR" sz="2400" baseline="30000" dirty="0"/>
              <a:t>ème</a:t>
            </a:r>
            <a:r>
              <a:rPr lang="fr-FR" sz="2400" dirty="0"/>
              <a:t> ou une « autre difficulté » répétée ne sera ni reconnue ni comptabilisée à sa deuxième exécution. Nous enlèverons les éventuelles fautes d’exécution des deux éléments.</a:t>
            </a:r>
            <a:endParaRPr lang="fr-FR" sz="2000" dirty="0"/>
          </a:p>
          <a:p>
            <a:pPr marL="182563" lvl="1">
              <a:spcAft>
                <a:spcPct val="20000"/>
              </a:spcAft>
            </a:pPr>
            <a:r>
              <a:rPr lang="fr-FR" sz="2000" b="1" u="sng" dirty="0"/>
              <a:t>Exemple :</a:t>
            </a:r>
            <a:endParaRPr lang="fr-FR" sz="2000" dirty="0"/>
          </a:p>
        </p:txBody>
      </p:sp>
      <p:graphicFrame>
        <p:nvGraphicFramePr>
          <p:cNvPr id="29" name="Tableau 28">
            <a:extLst>
              <a:ext uri="{FF2B5EF4-FFF2-40B4-BE49-F238E27FC236}">
                <a16:creationId xmlns:a16="http://schemas.microsoft.com/office/drawing/2014/main" id="{6BB6840D-07DA-580C-B9A1-8C474F9EE80A}"/>
              </a:ext>
            </a:extLst>
          </p:cNvPr>
          <p:cNvGraphicFramePr>
            <a:graphicFrameLocks noGrp="1"/>
          </p:cNvGraphicFramePr>
          <p:nvPr>
            <p:extLst>
              <p:ext uri="{D42A27DB-BD31-4B8C-83A1-F6EECF244321}">
                <p14:modId xmlns:p14="http://schemas.microsoft.com/office/powerpoint/2010/main" val="2961967856"/>
              </p:ext>
            </p:extLst>
          </p:nvPr>
        </p:nvGraphicFramePr>
        <p:xfrm>
          <a:off x="479702" y="3758279"/>
          <a:ext cx="9775465" cy="2212187"/>
        </p:xfrm>
        <a:graphic>
          <a:graphicData uri="http://schemas.openxmlformats.org/drawingml/2006/table">
            <a:tbl>
              <a:tblPr firstRow="1" bandRow="1">
                <a:tableStyleId>{5C22544A-7EE6-4342-B048-85BDC9FD1C3A}</a:tableStyleId>
              </a:tblPr>
              <a:tblGrid>
                <a:gridCol w="917583">
                  <a:extLst>
                    <a:ext uri="{9D8B030D-6E8A-4147-A177-3AD203B41FA5}">
                      <a16:colId xmlns:a16="http://schemas.microsoft.com/office/drawing/2014/main" val="2044214033"/>
                    </a:ext>
                  </a:extLst>
                </a:gridCol>
                <a:gridCol w="1243173">
                  <a:extLst>
                    <a:ext uri="{9D8B030D-6E8A-4147-A177-3AD203B41FA5}">
                      <a16:colId xmlns:a16="http://schemas.microsoft.com/office/drawing/2014/main" val="3765490602"/>
                    </a:ext>
                  </a:extLst>
                </a:gridCol>
                <a:gridCol w="904126">
                  <a:extLst>
                    <a:ext uri="{9D8B030D-6E8A-4147-A177-3AD203B41FA5}">
                      <a16:colId xmlns:a16="http://schemas.microsoft.com/office/drawing/2014/main" val="1460792625"/>
                    </a:ext>
                  </a:extLst>
                </a:gridCol>
                <a:gridCol w="934949">
                  <a:extLst>
                    <a:ext uri="{9D8B030D-6E8A-4147-A177-3AD203B41FA5}">
                      <a16:colId xmlns:a16="http://schemas.microsoft.com/office/drawing/2014/main" val="336897290"/>
                    </a:ext>
                  </a:extLst>
                </a:gridCol>
                <a:gridCol w="1263721">
                  <a:extLst>
                    <a:ext uri="{9D8B030D-6E8A-4147-A177-3AD203B41FA5}">
                      <a16:colId xmlns:a16="http://schemas.microsoft.com/office/drawing/2014/main" val="605365767"/>
                    </a:ext>
                  </a:extLst>
                </a:gridCol>
                <a:gridCol w="1294544">
                  <a:extLst>
                    <a:ext uri="{9D8B030D-6E8A-4147-A177-3AD203B41FA5}">
                      <a16:colId xmlns:a16="http://schemas.microsoft.com/office/drawing/2014/main" val="2804655389"/>
                    </a:ext>
                  </a:extLst>
                </a:gridCol>
                <a:gridCol w="1438382">
                  <a:extLst>
                    <a:ext uri="{9D8B030D-6E8A-4147-A177-3AD203B41FA5}">
                      <a16:colId xmlns:a16="http://schemas.microsoft.com/office/drawing/2014/main" val="1643826506"/>
                    </a:ext>
                  </a:extLst>
                </a:gridCol>
                <a:gridCol w="1778987">
                  <a:extLst>
                    <a:ext uri="{9D8B030D-6E8A-4147-A177-3AD203B41FA5}">
                      <a16:colId xmlns:a16="http://schemas.microsoft.com/office/drawing/2014/main" val="3847656174"/>
                    </a:ext>
                  </a:extLst>
                </a:gridCol>
              </a:tblGrid>
              <a:tr h="854818">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1477204343"/>
                  </a:ext>
                </a:extLst>
              </a:tr>
              <a:tr h="688906">
                <a:tc>
                  <a:txBody>
                    <a:bodyPr/>
                    <a:lstStyle/>
                    <a:p>
                      <a:pPr algn="ctr"/>
                      <a:r>
                        <a:rPr lang="fr-FR" sz="1200" dirty="0"/>
                        <a:t>Entrée équerre (5</a:t>
                      </a:r>
                      <a:r>
                        <a:rPr lang="fr-FR" sz="1200" baseline="30000" dirty="0"/>
                        <a:t>ème</a:t>
                      </a:r>
                      <a:r>
                        <a:rPr lang="fr-FR" sz="1200" dirty="0"/>
                        <a:t>)</a:t>
                      </a:r>
                    </a:p>
                  </a:txBody>
                  <a:tcPr>
                    <a:solidFill>
                      <a:schemeClr val="bg1">
                        <a:lumMod val="85000"/>
                      </a:schemeClr>
                    </a:solidFill>
                  </a:tcPr>
                </a:tc>
                <a:tc>
                  <a:txBody>
                    <a:bodyPr/>
                    <a:lstStyle/>
                    <a:p>
                      <a:pPr algn="ctr"/>
                      <a:r>
                        <a:rPr lang="fr-FR" sz="1200" dirty="0"/>
                        <a:t>Saut changement de jambes 150°</a:t>
                      </a:r>
                    </a:p>
                  </a:txBody>
                  <a:tcPr>
                    <a:solidFill>
                      <a:schemeClr val="bg1">
                        <a:lumMod val="85000"/>
                      </a:schemeClr>
                    </a:solidFill>
                  </a:tcPr>
                </a:tc>
                <a:tc>
                  <a:txBody>
                    <a:bodyPr/>
                    <a:lstStyle/>
                    <a:p>
                      <a:pPr algn="ctr"/>
                      <a:r>
                        <a:rPr lang="fr-FR" sz="1200" dirty="0"/>
                        <a:t>ATR poisson</a:t>
                      </a:r>
                    </a:p>
                  </a:txBody>
                  <a:tcPr>
                    <a:solidFill>
                      <a:schemeClr val="bg1">
                        <a:lumMod val="85000"/>
                      </a:schemeClr>
                    </a:solidFill>
                  </a:tcPr>
                </a:tc>
                <a:tc>
                  <a:txBody>
                    <a:bodyPr/>
                    <a:lstStyle/>
                    <a:p>
                      <a:pPr algn="ctr"/>
                      <a:r>
                        <a:rPr lang="fr-FR" sz="1200" dirty="0"/>
                        <a:t>½ tour </a:t>
                      </a:r>
                    </a:p>
                  </a:txBody>
                  <a:tcPr>
                    <a:solidFill>
                      <a:schemeClr val="bg1">
                        <a:lumMod val="85000"/>
                      </a:schemeClr>
                    </a:solidFill>
                  </a:tcPr>
                </a:tc>
                <a:tc>
                  <a:txBody>
                    <a:bodyPr/>
                    <a:lstStyle/>
                    <a:p>
                      <a:pPr algn="ctr"/>
                      <a:r>
                        <a:rPr lang="fr-FR" sz="1200" dirty="0"/>
                        <a:t>Saut changement de jambes 135°</a:t>
                      </a:r>
                    </a:p>
                  </a:txBody>
                  <a:tcPr>
                    <a:solidFill>
                      <a:schemeClr val="bg1">
                        <a:lumMod val="85000"/>
                      </a:schemeClr>
                    </a:solidFill>
                  </a:tcPr>
                </a:tc>
                <a:tc>
                  <a:txBody>
                    <a:bodyPr/>
                    <a:lstStyle/>
                    <a:p>
                      <a:pPr algn="ctr"/>
                      <a:r>
                        <a:rPr lang="fr-FR" sz="1200" dirty="0"/>
                        <a:t>Saut écart antéropostérieur ½ Tr</a:t>
                      </a:r>
                    </a:p>
                  </a:txBody>
                  <a:tcPr>
                    <a:solidFill>
                      <a:schemeClr val="bg1">
                        <a:lumMod val="85000"/>
                      </a:schemeClr>
                    </a:solidFill>
                  </a:tcPr>
                </a:tc>
                <a:tc>
                  <a:txBody>
                    <a:bodyPr/>
                    <a:lstStyle/>
                    <a:p>
                      <a:pPr algn="ctr"/>
                      <a:r>
                        <a:rPr lang="fr-FR" sz="1200" dirty="0"/>
                        <a:t>Rondade </a:t>
                      </a:r>
                    </a:p>
                  </a:txBody>
                  <a:tcPr>
                    <a:solidFill>
                      <a:schemeClr val="bg1">
                        <a:lumMod val="85000"/>
                      </a:schemeClr>
                    </a:solidFill>
                  </a:tcPr>
                </a:tc>
                <a:tc>
                  <a:txBody>
                    <a:bodyPr/>
                    <a:lstStyle/>
                    <a:p>
                      <a:pPr algn="ctr"/>
                      <a:r>
                        <a:rPr lang="fr-FR" sz="1200" dirty="0"/>
                        <a:t>Salto AR groupé°</a:t>
                      </a:r>
                    </a:p>
                  </a:txBody>
                  <a:tcPr>
                    <a:solidFill>
                      <a:schemeClr val="bg1">
                        <a:lumMod val="85000"/>
                      </a:schemeClr>
                    </a:solidFill>
                  </a:tcPr>
                </a:tc>
                <a:extLst>
                  <a:ext uri="{0D108BD9-81ED-4DB2-BD59-A6C34878D82A}">
                    <a16:rowId xmlns:a16="http://schemas.microsoft.com/office/drawing/2014/main" val="2726965496"/>
                  </a:ext>
                </a:extLst>
              </a:tr>
              <a:tr h="668463">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3065319713"/>
                  </a:ext>
                </a:extLst>
              </a:tr>
            </a:tbl>
          </a:graphicData>
        </a:graphic>
      </p:graphicFrame>
      <p:sp>
        <p:nvSpPr>
          <p:cNvPr id="31" name="Rectangle 30">
            <a:extLst>
              <a:ext uri="{FF2B5EF4-FFF2-40B4-BE49-F238E27FC236}">
                <a16:creationId xmlns:a16="http://schemas.microsoft.com/office/drawing/2014/main" id="{0485CCD3-D3DF-6E50-61DB-F941CC63594E}"/>
              </a:ext>
            </a:extLst>
          </p:cNvPr>
          <p:cNvSpPr/>
          <p:nvPr/>
        </p:nvSpPr>
        <p:spPr>
          <a:xfrm>
            <a:off x="2812161" y="5445175"/>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33" name="Rectangle 32">
            <a:extLst>
              <a:ext uri="{FF2B5EF4-FFF2-40B4-BE49-F238E27FC236}">
                <a16:creationId xmlns:a16="http://schemas.microsoft.com/office/drawing/2014/main" id="{967ABA98-C4E6-4834-7E80-DE431DCEBE70}"/>
              </a:ext>
            </a:extLst>
          </p:cNvPr>
          <p:cNvSpPr/>
          <p:nvPr/>
        </p:nvSpPr>
        <p:spPr>
          <a:xfrm>
            <a:off x="1723895" y="5440925"/>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35" name="Rectangle 34">
            <a:extLst>
              <a:ext uri="{FF2B5EF4-FFF2-40B4-BE49-F238E27FC236}">
                <a16:creationId xmlns:a16="http://schemas.microsoft.com/office/drawing/2014/main" id="{2ABC5922-58AD-9412-5911-F23124DEBA0D}"/>
              </a:ext>
            </a:extLst>
          </p:cNvPr>
          <p:cNvSpPr/>
          <p:nvPr/>
        </p:nvSpPr>
        <p:spPr>
          <a:xfrm>
            <a:off x="7445278" y="545808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37" name="Rectangle 36">
            <a:extLst>
              <a:ext uri="{FF2B5EF4-FFF2-40B4-BE49-F238E27FC236}">
                <a16:creationId xmlns:a16="http://schemas.microsoft.com/office/drawing/2014/main" id="{51897056-804F-3C87-F0C7-D0F601D7D0D3}"/>
              </a:ext>
            </a:extLst>
          </p:cNvPr>
          <p:cNvSpPr/>
          <p:nvPr/>
        </p:nvSpPr>
        <p:spPr>
          <a:xfrm>
            <a:off x="673360" y="5419369"/>
            <a:ext cx="513738" cy="43535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AD</a:t>
            </a:r>
          </a:p>
        </p:txBody>
      </p:sp>
      <p:sp>
        <p:nvSpPr>
          <p:cNvPr id="42" name="Rectangle 41">
            <a:extLst>
              <a:ext uri="{FF2B5EF4-FFF2-40B4-BE49-F238E27FC236}">
                <a16:creationId xmlns:a16="http://schemas.microsoft.com/office/drawing/2014/main" id="{3B7C0DC9-61BC-392F-22EA-9E072F5FBB71}"/>
              </a:ext>
            </a:extLst>
          </p:cNvPr>
          <p:cNvSpPr/>
          <p:nvPr/>
        </p:nvSpPr>
        <p:spPr>
          <a:xfrm>
            <a:off x="6019195" y="5453834"/>
            <a:ext cx="874029" cy="43960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AD </a:t>
            </a:r>
            <a:r>
              <a:rPr lang="fr-FR" sz="1400" dirty="0">
                <a:solidFill>
                  <a:schemeClr val="tx1"/>
                </a:solidFill>
              </a:rPr>
              <a:t> </a:t>
            </a:r>
            <a:r>
              <a:rPr lang="fr-FR" sz="1100" b="1" dirty="0">
                <a:solidFill>
                  <a:schemeClr val="tx1"/>
                </a:solidFill>
              </a:rPr>
              <a:t>D6</a:t>
            </a:r>
            <a:r>
              <a:rPr lang="fr-FR" b="1" dirty="0">
                <a:solidFill>
                  <a:schemeClr val="tx1"/>
                </a:solidFill>
              </a:rPr>
              <a:t> </a:t>
            </a:r>
            <a:r>
              <a:rPr lang="fr-FR" sz="1000" dirty="0">
                <a:solidFill>
                  <a:schemeClr val="tx1"/>
                </a:solidFill>
              </a:rPr>
              <a:t>devient </a:t>
            </a:r>
            <a:r>
              <a:rPr lang="fr-FR" sz="1000" b="1" dirty="0">
                <a:solidFill>
                  <a:schemeClr val="tx1"/>
                </a:solidFill>
              </a:rPr>
              <a:t>AD</a:t>
            </a:r>
          </a:p>
        </p:txBody>
      </p:sp>
      <p:sp>
        <p:nvSpPr>
          <p:cNvPr id="12" name="Rectangle 11">
            <a:extLst>
              <a:ext uri="{FF2B5EF4-FFF2-40B4-BE49-F238E27FC236}">
                <a16:creationId xmlns:a16="http://schemas.microsoft.com/office/drawing/2014/main" id="{E03A451E-22FF-46F2-46A5-718A9E7BBF6B}"/>
              </a:ext>
            </a:extLst>
          </p:cNvPr>
          <p:cNvSpPr/>
          <p:nvPr/>
        </p:nvSpPr>
        <p:spPr>
          <a:xfrm>
            <a:off x="3576208" y="5447938"/>
            <a:ext cx="874030" cy="43960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rgbClr val="FF0000"/>
                </a:solidFill>
              </a:rPr>
              <a:t>Elément non retenu</a:t>
            </a:r>
          </a:p>
        </p:txBody>
      </p:sp>
      <p:sp>
        <p:nvSpPr>
          <p:cNvPr id="13" name="Rectangle 12">
            <a:extLst>
              <a:ext uri="{FF2B5EF4-FFF2-40B4-BE49-F238E27FC236}">
                <a16:creationId xmlns:a16="http://schemas.microsoft.com/office/drawing/2014/main" id="{EED310B8-6BFD-5F80-E8F6-9627D6BD5217}"/>
              </a:ext>
            </a:extLst>
          </p:cNvPr>
          <p:cNvSpPr/>
          <p:nvPr/>
        </p:nvSpPr>
        <p:spPr>
          <a:xfrm>
            <a:off x="8999132" y="5415119"/>
            <a:ext cx="986319" cy="43960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AD </a:t>
            </a:r>
            <a:r>
              <a:rPr lang="fr-FR" sz="1000" dirty="0">
                <a:solidFill>
                  <a:schemeClr val="tx1"/>
                </a:solidFill>
              </a:rPr>
              <a:t> </a:t>
            </a:r>
            <a:r>
              <a:rPr lang="fr-FR" sz="1000" b="1" dirty="0">
                <a:solidFill>
                  <a:schemeClr val="tx1"/>
                </a:solidFill>
              </a:rPr>
              <a:t>D6 </a:t>
            </a:r>
            <a:r>
              <a:rPr lang="fr-FR" sz="1000" dirty="0">
                <a:solidFill>
                  <a:schemeClr val="tx1"/>
                </a:solidFill>
              </a:rPr>
              <a:t>devient </a:t>
            </a:r>
            <a:r>
              <a:rPr lang="fr-FR" sz="1000" b="1" dirty="0">
                <a:solidFill>
                  <a:schemeClr val="tx1"/>
                </a:solidFill>
              </a:rPr>
              <a:t>AD</a:t>
            </a:r>
          </a:p>
        </p:txBody>
      </p:sp>
      <p:sp>
        <p:nvSpPr>
          <p:cNvPr id="15" name="Flèche : haut 14">
            <a:extLst>
              <a:ext uri="{FF2B5EF4-FFF2-40B4-BE49-F238E27FC236}">
                <a16:creationId xmlns:a16="http://schemas.microsoft.com/office/drawing/2014/main" id="{262499F9-EE64-7613-7845-5158B4B0786C}"/>
              </a:ext>
            </a:extLst>
          </p:cNvPr>
          <p:cNvSpPr/>
          <p:nvPr/>
        </p:nvSpPr>
        <p:spPr>
          <a:xfrm>
            <a:off x="4959529" y="6047470"/>
            <a:ext cx="410966" cy="24032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6" name="Connecteur droit 15">
            <a:extLst>
              <a:ext uri="{FF2B5EF4-FFF2-40B4-BE49-F238E27FC236}">
                <a16:creationId xmlns:a16="http://schemas.microsoft.com/office/drawing/2014/main" id="{8040659A-D39A-6ED6-7100-B4C92D17B18A}"/>
              </a:ext>
            </a:extLst>
          </p:cNvPr>
          <p:cNvCxnSpPr>
            <a:cxnSpLocks/>
          </p:cNvCxnSpPr>
          <p:nvPr/>
        </p:nvCxnSpPr>
        <p:spPr>
          <a:xfrm flipV="1">
            <a:off x="6988857" y="3824719"/>
            <a:ext cx="246580" cy="721254"/>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94624B2F-4A7C-548E-F28C-53D84B301739}"/>
              </a:ext>
            </a:extLst>
          </p:cNvPr>
          <p:cNvCxnSpPr>
            <a:cxnSpLocks/>
          </p:cNvCxnSpPr>
          <p:nvPr/>
        </p:nvCxnSpPr>
        <p:spPr>
          <a:xfrm flipV="1">
            <a:off x="4377910" y="3826483"/>
            <a:ext cx="246580" cy="721254"/>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6462194B-9E74-C926-9E02-986D879B04B9}"/>
              </a:ext>
            </a:extLst>
          </p:cNvPr>
          <p:cNvSpPr/>
          <p:nvPr/>
        </p:nvSpPr>
        <p:spPr>
          <a:xfrm>
            <a:off x="4698279" y="5453834"/>
            <a:ext cx="874030" cy="43960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00" dirty="0">
                <a:solidFill>
                  <a:srgbClr val="FF0000"/>
                </a:solidFill>
              </a:rPr>
              <a:t>Elément non retenu</a:t>
            </a:r>
          </a:p>
        </p:txBody>
      </p:sp>
      <p:sp>
        <p:nvSpPr>
          <p:cNvPr id="21" name="Rectangle 20">
            <a:extLst>
              <a:ext uri="{FF2B5EF4-FFF2-40B4-BE49-F238E27FC236}">
                <a16:creationId xmlns:a16="http://schemas.microsoft.com/office/drawing/2014/main" id="{AD0BDCF5-EDA9-F248-0FB9-A949173D66EB}"/>
              </a:ext>
            </a:extLst>
          </p:cNvPr>
          <p:cNvSpPr/>
          <p:nvPr/>
        </p:nvSpPr>
        <p:spPr>
          <a:xfrm>
            <a:off x="4575498" y="6360471"/>
            <a:ext cx="1151045" cy="43960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rgbClr val="FF0000"/>
                </a:solidFill>
              </a:rPr>
              <a:t>Répétition</a:t>
            </a:r>
          </a:p>
        </p:txBody>
      </p:sp>
      <p:sp>
        <p:nvSpPr>
          <p:cNvPr id="22" name="Parenthèse fermante 21">
            <a:extLst>
              <a:ext uri="{FF2B5EF4-FFF2-40B4-BE49-F238E27FC236}">
                <a16:creationId xmlns:a16="http://schemas.microsoft.com/office/drawing/2014/main" id="{574E5ED9-8B8A-4FDB-1420-3C31DB71E7DC}"/>
              </a:ext>
            </a:extLst>
          </p:cNvPr>
          <p:cNvSpPr/>
          <p:nvPr/>
        </p:nvSpPr>
        <p:spPr>
          <a:xfrm rot="16200000">
            <a:off x="5752349" y="2963650"/>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23" name="Parenthèse fermante 22">
            <a:extLst>
              <a:ext uri="{FF2B5EF4-FFF2-40B4-BE49-F238E27FC236}">
                <a16:creationId xmlns:a16="http://schemas.microsoft.com/office/drawing/2014/main" id="{9250B93F-E07E-4371-2E37-9AD2B0ECDDBB}"/>
              </a:ext>
            </a:extLst>
          </p:cNvPr>
          <p:cNvSpPr/>
          <p:nvPr/>
        </p:nvSpPr>
        <p:spPr>
          <a:xfrm rot="16200000">
            <a:off x="8535670" y="2962042"/>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pic>
        <p:nvPicPr>
          <p:cNvPr id="24" name="Image 23">
            <a:extLst>
              <a:ext uri="{FF2B5EF4-FFF2-40B4-BE49-F238E27FC236}">
                <a16:creationId xmlns:a16="http://schemas.microsoft.com/office/drawing/2014/main" id="{44A8456F-8925-D82A-B386-BD9F81609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02" y="3843395"/>
            <a:ext cx="835200" cy="720000"/>
          </a:xfrm>
          <a:prstGeom prst="rect">
            <a:avLst/>
          </a:prstGeom>
        </p:spPr>
      </p:pic>
      <p:pic>
        <p:nvPicPr>
          <p:cNvPr id="25" name="Image 24">
            <a:extLst>
              <a:ext uri="{FF2B5EF4-FFF2-40B4-BE49-F238E27FC236}">
                <a16:creationId xmlns:a16="http://schemas.microsoft.com/office/drawing/2014/main" id="{CA67C233-3F6B-F916-A156-7D73219CA4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6773" y="3876403"/>
            <a:ext cx="490592" cy="621417"/>
          </a:xfrm>
          <a:prstGeom prst="rect">
            <a:avLst/>
          </a:prstGeom>
        </p:spPr>
      </p:pic>
      <p:pic>
        <p:nvPicPr>
          <p:cNvPr id="26" name="Image 25">
            <a:extLst>
              <a:ext uri="{FF2B5EF4-FFF2-40B4-BE49-F238E27FC236}">
                <a16:creationId xmlns:a16="http://schemas.microsoft.com/office/drawing/2014/main" id="{1701AF22-2D22-3E97-B9BF-14B359212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075" y="3879032"/>
            <a:ext cx="295910" cy="648725"/>
          </a:xfrm>
          <a:prstGeom prst="rect">
            <a:avLst/>
          </a:prstGeom>
        </p:spPr>
      </p:pic>
      <p:pic>
        <p:nvPicPr>
          <p:cNvPr id="27" name="Image 26">
            <a:extLst>
              <a:ext uri="{FF2B5EF4-FFF2-40B4-BE49-F238E27FC236}">
                <a16:creationId xmlns:a16="http://schemas.microsoft.com/office/drawing/2014/main" id="{220CFB01-D982-44FA-84C9-0362820F21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896" y="4001627"/>
            <a:ext cx="395410" cy="439603"/>
          </a:xfrm>
          <a:prstGeom prst="rect">
            <a:avLst/>
          </a:prstGeom>
        </p:spPr>
      </p:pic>
      <p:pic>
        <p:nvPicPr>
          <p:cNvPr id="28" name="Image 27">
            <a:extLst>
              <a:ext uri="{FF2B5EF4-FFF2-40B4-BE49-F238E27FC236}">
                <a16:creationId xmlns:a16="http://schemas.microsoft.com/office/drawing/2014/main" id="{290D8016-D5FD-6780-4117-5F1ABFD41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3571" y="3846586"/>
            <a:ext cx="490592" cy="621417"/>
          </a:xfrm>
          <a:prstGeom prst="rect">
            <a:avLst/>
          </a:prstGeom>
        </p:spPr>
      </p:pic>
      <p:pic>
        <p:nvPicPr>
          <p:cNvPr id="32" name="Image 31">
            <a:extLst>
              <a:ext uri="{FF2B5EF4-FFF2-40B4-BE49-F238E27FC236}">
                <a16:creationId xmlns:a16="http://schemas.microsoft.com/office/drawing/2014/main" id="{688F36FB-DF6F-4A6F-DAF5-6DE557DFB8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9237" y="3897654"/>
            <a:ext cx="724768" cy="543576"/>
          </a:xfrm>
          <a:prstGeom prst="rect">
            <a:avLst/>
          </a:prstGeom>
        </p:spPr>
      </p:pic>
      <p:pic>
        <p:nvPicPr>
          <p:cNvPr id="38" name="Image 37">
            <a:extLst>
              <a:ext uri="{FF2B5EF4-FFF2-40B4-BE49-F238E27FC236}">
                <a16:creationId xmlns:a16="http://schemas.microsoft.com/office/drawing/2014/main" id="{54AEDEBB-CDAD-CEF5-8BB6-7357A87DF6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30331" y="3898229"/>
            <a:ext cx="428685" cy="543001"/>
          </a:xfrm>
          <a:prstGeom prst="rect">
            <a:avLst/>
          </a:prstGeom>
        </p:spPr>
      </p:pic>
      <p:pic>
        <p:nvPicPr>
          <p:cNvPr id="40" name="Image 39">
            <a:extLst>
              <a:ext uri="{FF2B5EF4-FFF2-40B4-BE49-F238E27FC236}">
                <a16:creationId xmlns:a16="http://schemas.microsoft.com/office/drawing/2014/main" id="{7B10EE5D-EA9F-6D6A-BAD1-0914D519C9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46165" y="3915610"/>
            <a:ext cx="533474" cy="543001"/>
          </a:xfrm>
          <a:prstGeom prst="rect">
            <a:avLst/>
          </a:prstGeom>
        </p:spPr>
      </p:pic>
      <p:pic>
        <p:nvPicPr>
          <p:cNvPr id="3" name="Image 2">
            <a:extLst>
              <a:ext uri="{FF2B5EF4-FFF2-40B4-BE49-F238E27FC236}">
                <a16:creationId xmlns:a16="http://schemas.microsoft.com/office/drawing/2014/main" id="{82710C1F-ADA1-0A9B-5612-7C38E06D5E51}"/>
              </a:ext>
            </a:extLst>
          </p:cNvPr>
          <p:cNvPicPr>
            <a:picLocks noChangeAspect="1"/>
          </p:cNvPicPr>
          <p:nvPr/>
        </p:nvPicPr>
        <p:blipFill>
          <a:blip r:embed="rId9"/>
          <a:stretch>
            <a:fillRect/>
          </a:stretch>
        </p:blipFill>
        <p:spPr>
          <a:xfrm>
            <a:off x="8902238" y="496068"/>
            <a:ext cx="1280509" cy="785864"/>
          </a:xfrm>
          <a:prstGeom prst="rect">
            <a:avLst/>
          </a:prstGeom>
        </p:spPr>
      </p:pic>
    </p:spTree>
    <p:extLst>
      <p:ext uri="{BB962C8B-B14F-4D97-AF65-F5344CB8AC3E}">
        <p14:creationId xmlns:p14="http://schemas.microsoft.com/office/powerpoint/2010/main" val="111473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200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3000"/>
                            </p:stCondLst>
                            <p:childTnLst>
                              <p:par>
                                <p:cTn id="15" presetID="23" presetClass="entr" presetSubtype="16" fill="hold" nodeType="afterEffect">
                                  <p:stCondLst>
                                    <p:cond delay="250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childTnLst>
                                </p:cTn>
                              </p:par>
                            </p:childTnLst>
                          </p:cTn>
                        </p:par>
                        <p:par>
                          <p:cTn id="19" fill="hold">
                            <p:stCondLst>
                              <p:cond delay="6000"/>
                            </p:stCondLst>
                            <p:childTnLst>
                              <p:par>
                                <p:cTn id="20" presetID="22" presetClass="entr" presetSubtype="4"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6" presetClass="entr" presetSubtype="16"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circle(in)">
                                      <p:cBhvr>
                                        <p:cTn id="37" dur="500"/>
                                        <p:tgtEl>
                                          <p:spTgt spid="24"/>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par>
                                <p:cTn id="41" presetID="6" presetClass="entr" presetSubtype="16"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circle(in)">
                                      <p:cBhvr>
                                        <p:cTn id="43" dur="500"/>
                                        <p:tgtEl>
                                          <p:spTgt spid="25"/>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down)">
                                      <p:cBhvr>
                                        <p:cTn id="46" dur="500"/>
                                        <p:tgtEl>
                                          <p:spTgt spid="33"/>
                                        </p:tgtEl>
                                      </p:cBhvr>
                                    </p:animEffect>
                                  </p:childTnLst>
                                </p:cTn>
                              </p:par>
                              <p:par>
                                <p:cTn id="47" presetID="6" presetClass="entr" presetSubtype="16"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circle(in)">
                                      <p:cBhvr>
                                        <p:cTn id="49" dur="500"/>
                                        <p:tgtEl>
                                          <p:spTgt spid="26"/>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par>
                                <p:cTn id="53" presetID="6" presetClass="entr" presetSubtype="16"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circle(in)">
                                      <p:cBhvr>
                                        <p:cTn id="55" dur="500"/>
                                        <p:tgtEl>
                                          <p:spTgt spid="27"/>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par>
                                <p:cTn id="59" presetID="6" presetClass="entr" presetSubtype="16"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circle(in)">
                                      <p:cBhvr>
                                        <p:cTn id="61" dur="500"/>
                                        <p:tgtEl>
                                          <p:spTgt spid="28"/>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wipe(down)">
                                      <p:cBhvr>
                                        <p:cTn id="64" dur="500"/>
                                        <p:tgtEl>
                                          <p:spTgt spid="20"/>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par>
                                <p:cTn id="68" presetID="6" presetClass="entr" presetSubtype="16"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circle(in)">
                                      <p:cBhvr>
                                        <p:cTn id="70" dur="500"/>
                                        <p:tgtEl>
                                          <p:spTgt spid="15"/>
                                        </p:tgtEl>
                                      </p:cBhvr>
                                    </p:animEffect>
                                  </p:childTnLst>
                                </p:cTn>
                              </p:par>
                              <p:par>
                                <p:cTn id="71" presetID="6"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circle(in)">
                                      <p:cBhvr>
                                        <p:cTn id="73" dur="500"/>
                                        <p:tgtEl>
                                          <p:spTgt spid="32"/>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42"/>
                                        </p:tgtEl>
                                        <p:attrNameLst>
                                          <p:attrName>style.visibility</p:attrName>
                                        </p:attrNameLst>
                                      </p:cBhvr>
                                      <p:to>
                                        <p:strVal val="visible"/>
                                      </p:to>
                                    </p:set>
                                    <p:animEffect transition="in" filter="wipe(down)">
                                      <p:cBhvr>
                                        <p:cTn id="76" dur="500"/>
                                        <p:tgtEl>
                                          <p:spTgt spid="42"/>
                                        </p:tgtEl>
                                      </p:cBhvr>
                                    </p:animEffect>
                                  </p:childTnLst>
                                </p:cTn>
                              </p:par>
                              <p:par>
                                <p:cTn id="77" presetID="6" presetClass="entr" presetSubtype="16" fill="hold"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circle(in)">
                                      <p:cBhvr>
                                        <p:cTn id="79" dur="500"/>
                                        <p:tgtEl>
                                          <p:spTgt spid="38"/>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ipe(down)">
                                      <p:cBhvr>
                                        <p:cTn id="82" dur="500"/>
                                        <p:tgtEl>
                                          <p:spTgt spid="35"/>
                                        </p:tgtEl>
                                      </p:cBhvr>
                                    </p:animEffect>
                                  </p:childTnLst>
                                </p:cTn>
                              </p:par>
                              <p:par>
                                <p:cTn id="83" presetID="6" presetClass="entr" presetSubtype="16" fill="hold"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circle(in)">
                                      <p:cBhvr>
                                        <p:cTn id="85" dur="500"/>
                                        <p:tgtEl>
                                          <p:spTgt spid="40"/>
                                        </p:tgtEl>
                                      </p:cBhvr>
                                    </p:animEffect>
                                  </p:childTnLst>
                                </p:cTn>
                              </p:par>
                              <p:par>
                                <p:cTn id="86" presetID="22" presetClass="entr" presetSubtype="4" fill="hold" grpId="0" nodeType="with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wipe(down)">
                                      <p:cBhvr>
                                        <p:cTn id="8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5" grpId="0" animBg="1"/>
      <p:bldP spid="37" grpId="0" animBg="1"/>
      <p:bldP spid="42" grpId="0" animBg="1"/>
      <p:bldP spid="12" grpId="0" animBg="1"/>
      <p:bldP spid="13" grpId="0" animBg="1"/>
      <p:bldP spid="15" grpId="0" animBg="1"/>
      <p:bldP spid="20" grpId="0" animBg="1"/>
      <p:bldP spid="21" grpId="0" animBg="1"/>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11401E-3099-951B-1641-78E379A3FAF4}"/>
              </a:ext>
            </a:extLst>
          </p:cNvPr>
          <p:cNvSpPr>
            <a:spLocks noGrp="1"/>
          </p:cNvSpPr>
          <p:nvPr>
            <p:ph type="title"/>
          </p:nvPr>
        </p:nvSpPr>
        <p:spPr/>
        <p:txBody>
          <a:bodyPr/>
          <a:lstStyle/>
          <a:p>
            <a:r>
              <a:rPr lang="fr-FR" sz="2800" cap="none" dirty="0"/>
              <a:t>Précisions </a:t>
            </a:r>
          </a:p>
        </p:txBody>
      </p:sp>
      <p:sp>
        <p:nvSpPr>
          <p:cNvPr id="4" name="Rectangle 3">
            <a:extLst>
              <a:ext uri="{FF2B5EF4-FFF2-40B4-BE49-F238E27FC236}">
                <a16:creationId xmlns:a16="http://schemas.microsoft.com/office/drawing/2014/main" id="{807542B1-F095-42FD-78AE-540FD718C49E}"/>
              </a:ext>
            </a:extLst>
          </p:cNvPr>
          <p:cNvSpPr/>
          <p:nvPr/>
        </p:nvSpPr>
        <p:spPr>
          <a:xfrm>
            <a:off x="468312" y="1375496"/>
            <a:ext cx="9714435" cy="1656500"/>
          </a:xfrm>
          <a:prstGeom prst="rect">
            <a:avLst/>
          </a:prstGeom>
        </p:spPr>
        <p:txBody>
          <a:bodyPr wrap="square" lIns="104287" tIns="52144" rIns="104287" bIns="52144">
            <a:spAutoFit/>
          </a:bodyPr>
          <a:lstStyle/>
          <a:p>
            <a:pPr marL="285750" lvl="1" indent="-285750" algn="just">
              <a:spcAft>
                <a:spcPct val="20000"/>
              </a:spcAft>
              <a:buFont typeface="Arial" panose="020B0604020202020204" pitchFamily="34" charset="0"/>
              <a:buChar char="•"/>
            </a:pPr>
            <a:r>
              <a:rPr lang="fr-FR" sz="2400" dirty="0"/>
              <a:t>Une difficulté 6</a:t>
            </a:r>
            <a:r>
              <a:rPr lang="fr-FR" sz="2400" baseline="30000" dirty="0"/>
              <a:t>ème</a:t>
            </a:r>
            <a:r>
              <a:rPr lang="fr-FR" sz="2400" dirty="0"/>
              <a:t> ou une « autre difficulté » répétée ne peut remplir une exigence de composition mais peut valider une liaison bonifiée de difficultés. </a:t>
            </a:r>
          </a:p>
          <a:p>
            <a:pPr marL="0" lvl="1" algn="just">
              <a:spcAft>
                <a:spcPct val="20000"/>
              </a:spcAft>
            </a:pPr>
            <a:r>
              <a:rPr lang="fr-FR" sz="2400" b="1" u="sng" dirty="0"/>
              <a:t>Exemples :</a:t>
            </a:r>
            <a:endParaRPr lang="fr-FR" sz="2400" dirty="0"/>
          </a:p>
        </p:txBody>
      </p:sp>
      <p:graphicFrame>
        <p:nvGraphicFramePr>
          <p:cNvPr id="6" name="Tableau 5">
            <a:extLst>
              <a:ext uri="{FF2B5EF4-FFF2-40B4-BE49-F238E27FC236}">
                <a16:creationId xmlns:a16="http://schemas.microsoft.com/office/drawing/2014/main" id="{C263475E-2B2A-CBF7-8859-4BA1F9E7F042}"/>
              </a:ext>
            </a:extLst>
          </p:cNvPr>
          <p:cNvGraphicFramePr>
            <a:graphicFrameLocks noGrp="1"/>
          </p:cNvGraphicFramePr>
          <p:nvPr>
            <p:extLst>
              <p:ext uri="{D42A27DB-BD31-4B8C-83A1-F6EECF244321}">
                <p14:modId xmlns:p14="http://schemas.microsoft.com/office/powerpoint/2010/main" val="849547133"/>
              </p:ext>
            </p:extLst>
          </p:nvPr>
        </p:nvGraphicFramePr>
        <p:xfrm>
          <a:off x="428625" y="3220874"/>
          <a:ext cx="9791701" cy="1530492"/>
        </p:xfrm>
        <a:graphic>
          <a:graphicData uri="http://schemas.openxmlformats.org/drawingml/2006/table">
            <a:tbl>
              <a:tblPr firstRow="1" bandRow="1">
                <a:tableStyleId>{5C22544A-7EE6-4342-B048-85BDC9FD1C3A}</a:tableStyleId>
              </a:tblPr>
              <a:tblGrid>
                <a:gridCol w="1146557">
                  <a:extLst>
                    <a:ext uri="{9D8B030D-6E8A-4147-A177-3AD203B41FA5}">
                      <a16:colId xmlns:a16="http://schemas.microsoft.com/office/drawing/2014/main" val="903202612"/>
                    </a:ext>
                  </a:extLst>
                </a:gridCol>
                <a:gridCol w="1254259">
                  <a:extLst>
                    <a:ext uri="{9D8B030D-6E8A-4147-A177-3AD203B41FA5}">
                      <a16:colId xmlns:a16="http://schemas.microsoft.com/office/drawing/2014/main" val="4217336352"/>
                    </a:ext>
                  </a:extLst>
                </a:gridCol>
                <a:gridCol w="1253588">
                  <a:extLst>
                    <a:ext uri="{9D8B030D-6E8A-4147-A177-3AD203B41FA5}">
                      <a16:colId xmlns:a16="http://schemas.microsoft.com/office/drawing/2014/main" val="103137729"/>
                    </a:ext>
                  </a:extLst>
                </a:gridCol>
                <a:gridCol w="1252917">
                  <a:extLst>
                    <a:ext uri="{9D8B030D-6E8A-4147-A177-3AD203B41FA5}">
                      <a16:colId xmlns:a16="http://schemas.microsoft.com/office/drawing/2014/main" val="76167673"/>
                    </a:ext>
                  </a:extLst>
                </a:gridCol>
                <a:gridCol w="1252244">
                  <a:extLst>
                    <a:ext uri="{9D8B030D-6E8A-4147-A177-3AD203B41FA5}">
                      <a16:colId xmlns:a16="http://schemas.microsoft.com/office/drawing/2014/main" val="4103722504"/>
                    </a:ext>
                  </a:extLst>
                </a:gridCol>
                <a:gridCol w="1251573">
                  <a:extLst>
                    <a:ext uri="{9D8B030D-6E8A-4147-A177-3AD203B41FA5}">
                      <a16:colId xmlns:a16="http://schemas.microsoft.com/office/drawing/2014/main" val="1310345801"/>
                    </a:ext>
                  </a:extLst>
                </a:gridCol>
                <a:gridCol w="1255603">
                  <a:extLst>
                    <a:ext uri="{9D8B030D-6E8A-4147-A177-3AD203B41FA5}">
                      <a16:colId xmlns:a16="http://schemas.microsoft.com/office/drawing/2014/main" val="1952728906"/>
                    </a:ext>
                  </a:extLst>
                </a:gridCol>
                <a:gridCol w="1124960">
                  <a:extLst>
                    <a:ext uri="{9D8B030D-6E8A-4147-A177-3AD203B41FA5}">
                      <a16:colId xmlns:a16="http://schemas.microsoft.com/office/drawing/2014/main" val="2139586100"/>
                    </a:ext>
                  </a:extLst>
                </a:gridCol>
              </a:tblGrid>
              <a:tr h="435122">
                <a:tc gridSpan="4">
                  <a:txBody>
                    <a:bodyPr/>
                    <a:lstStyle/>
                    <a:p>
                      <a:pPr algn="ctr">
                        <a:lnSpc>
                          <a:spcPct val="150000"/>
                        </a:lnSpc>
                      </a:pPr>
                      <a:r>
                        <a:rPr lang="fr-FR" sz="1800" dirty="0">
                          <a:solidFill>
                            <a:schemeClr val="tx1"/>
                          </a:solidFill>
                        </a:rPr>
                        <a:t>EC série de sauts non validée</a:t>
                      </a:r>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gridSpan="4">
                  <a:txBody>
                    <a:bodyPr/>
                    <a:lstStyle/>
                    <a:p>
                      <a:pPr algn="ctr">
                        <a:lnSpc>
                          <a:spcPct val="150000"/>
                        </a:lnSpc>
                      </a:pPr>
                      <a:r>
                        <a:rPr lang="fr-FR" sz="1800" dirty="0">
                          <a:solidFill>
                            <a:schemeClr val="tx1"/>
                          </a:solidFill>
                        </a:rPr>
                        <a:t>Liaison de sauts 6</a:t>
                      </a:r>
                      <a:r>
                        <a:rPr lang="fr-FR" sz="1800" baseline="30000" dirty="0">
                          <a:solidFill>
                            <a:schemeClr val="tx1"/>
                          </a:solidFill>
                        </a:rPr>
                        <a:t>èmes</a:t>
                      </a:r>
                      <a:r>
                        <a:rPr lang="fr-FR" sz="1800" dirty="0">
                          <a:solidFill>
                            <a:schemeClr val="tx1"/>
                          </a:solidFill>
                        </a:rPr>
                        <a:t> bonifiée</a:t>
                      </a:r>
                    </a:p>
                  </a:txBody>
                  <a:tcPr>
                    <a:solidFill>
                      <a:schemeClr val="accent3">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539186">
                <a:tc>
                  <a:txBody>
                    <a:bodyPr/>
                    <a:lstStyle/>
                    <a:p>
                      <a:endParaRPr lang="fr-FR" dirty="0"/>
                    </a:p>
                  </a:txBody>
                  <a:tcPr>
                    <a:solidFill>
                      <a:schemeClr val="accent5">
                        <a:lumMod val="20000"/>
                        <a:lumOff val="80000"/>
                      </a:schemeClr>
                    </a:solidFill>
                  </a:tcPr>
                </a:tc>
                <a:tc>
                  <a:txBody>
                    <a:bodyPr/>
                    <a:lstStyle/>
                    <a:p>
                      <a:pPr algn="ctr">
                        <a:lnSpc>
                          <a:spcPct val="200000"/>
                        </a:lnSpc>
                      </a:pPr>
                      <a:r>
                        <a:rPr lang="fr-FR" sz="1400" dirty="0"/>
                        <a:t>puis</a:t>
                      </a:r>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3">
                        <a:lumMod val="20000"/>
                        <a:lumOff val="80000"/>
                      </a:schemeClr>
                    </a:solidFill>
                  </a:tcPr>
                </a:tc>
                <a:tc>
                  <a:txBody>
                    <a:bodyPr/>
                    <a:lstStyle/>
                    <a:p>
                      <a:pPr algn="ctr">
                        <a:lnSpc>
                          <a:spcPct val="200000"/>
                        </a:lnSpc>
                      </a:pPr>
                      <a:r>
                        <a:rPr lang="fr-FR" sz="1400" dirty="0"/>
                        <a:t>puis</a:t>
                      </a:r>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extLst>
                  <a:ext uri="{0D108BD9-81ED-4DB2-BD59-A6C34878D82A}">
                    <a16:rowId xmlns:a16="http://schemas.microsoft.com/office/drawing/2014/main" val="941811589"/>
                  </a:ext>
                </a:extLst>
              </a:tr>
              <a:tr h="539186">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extLst>
                  <a:ext uri="{0D108BD9-81ED-4DB2-BD59-A6C34878D82A}">
                    <a16:rowId xmlns:a16="http://schemas.microsoft.com/office/drawing/2014/main" val="2830180118"/>
                  </a:ext>
                </a:extLst>
              </a:tr>
            </a:tbl>
          </a:graphicData>
        </a:graphic>
      </p:graphicFrame>
      <p:graphicFrame>
        <p:nvGraphicFramePr>
          <p:cNvPr id="14" name="Tableau 13">
            <a:extLst>
              <a:ext uri="{FF2B5EF4-FFF2-40B4-BE49-F238E27FC236}">
                <a16:creationId xmlns:a16="http://schemas.microsoft.com/office/drawing/2014/main" id="{49C2443F-E147-7E42-D154-6D96CCAEA1E6}"/>
              </a:ext>
            </a:extLst>
          </p:cNvPr>
          <p:cNvGraphicFramePr>
            <a:graphicFrameLocks noGrp="1"/>
          </p:cNvGraphicFramePr>
          <p:nvPr>
            <p:extLst>
              <p:ext uri="{D42A27DB-BD31-4B8C-83A1-F6EECF244321}">
                <p14:modId xmlns:p14="http://schemas.microsoft.com/office/powerpoint/2010/main" val="1932168520"/>
              </p:ext>
            </p:extLst>
          </p:nvPr>
        </p:nvGraphicFramePr>
        <p:xfrm>
          <a:off x="710843" y="4288299"/>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noFill/>
                  </a:tcPr>
                </a:tc>
                <a:extLst>
                  <a:ext uri="{0D108BD9-81ED-4DB2-BD59-A6C34878D82A}">
                    <a16:rowId xmlns:a16="http://schemas.microsoft.com/office/drawing/2014/main" val="434361808"/>
                  </a:ext>
                </a:extLst>
              </a:tr>
            </a:tbl>
          </a:graphicData>
        </a:graphic>
      </p:graphicFrame>
      <p:graphicFrame>
        <p:nvGraphicFramePr>
          <p:cNvPr id="15" name="Tableau 14">
            <a:extLst>
              <a:ext uri="{FF2B5EF4-FFF2-40B4-BE49-F238E27FC236}">
                <a16:creationId xmlns:a16="http://schemas.microsoft.com/office/drawing/2014/main" id="{C5C70E98-D072-46B3-C89C-3CBFE8CD383C}"/>
              </a:ext>
            </a:extLst>
          </p:cNvPr>
          <p:cNvGraphicFramePr>
            <a:graphicFrameLocks noGrp="1"/>
          </p:cNvGraphicFramePr>
          <p:nvPr>
            <p:extLst>
              <p:ext uri="{D42A27DB-BD31-4B8C-83A1-F6EECF244321}">
                <p14:modId xmlns:p14="http://schemas.microsoft.com/office/powerpoint/2010/main" val="2669219342"/>
              </p:ext>
            </p:extLst>
          </p:nvPr>
        </p:nvGraphicFramePr>
        <p:xfrm>
          <a:off x="4437001" y="4288299"/>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AD</a:t>
                      </a:r>
                    </a:p>
                  </a:txBody>
                  <a:tcPr>
                    <a:noFill/>
                  </a:tcPr>
                </a:tc>
                <a:extLst>
                  <a:ext uri="{0D108BD9-81ED-4DB2-BD59-A6C34878D82A}">
                    <a16:rowId xmlns:a16="http://schemas.microsoft.com/office/drawing/2014/main" val="434361808"/>
                  </a:ext>
                </a:extLst>
              </a:tr>
            </a:tbl>
          </a:graphicData>
        </a:graphic>
      </p:graphicFrame>
      <p:pic>
        <p:nvPicPr>
          <p:cNvPr id="18" name="Image 17">
            <a:extLst>
              <a:ext uri="{FF2B5EF4-FFF2-40B4-BE49-F238E27FC236}">
                <a16:creationId xmlns:a16="http://schemas.microsoft.com/office/drawing/2014/main" id="{1DF31284-04BE-E2BD-8036-4FF3BDD2EB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772" y="3627267"/>
            <a:ext cx="428685" cy="543001"/>
          </a:xfrm>
          <a:prstGeom prst="rect">
            <a:avLst/>
          </a:prstGeom>
        </p:spPr>
      </p:pic>
      <p:pic>
        <p:nvPicPr>
          <p:cNvPr id="19" name="Image 18">
            <a:extLst>
              <a:ext uri="{FF2B5EF4-FFF2-40B4-BE49-F238E27FC236}">
                <a16:creationId xmlns:a16="http://schemas.microsoft.com/office/drawing/2014/main" id="{4AE0F8A4-B59E-D942-4DAE-88B5139EDF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1687" y="3682525"/>
            <a:ext cx="428685" cy="543001"/>
          </a:xfrm>
          <a:prstGeom prst="rect">
            <a:avLst/>
          </a:prstGeom>
        </p:spPr>
      </p:pic>
      <p:pic>
        <p:nvPicPr>
          <p:cNvPr id="22" name="Image 21">
            <a:extLst>
              <a:ext uri="{FF2B5EF4-FFF2-40B4-BE49-F238E27FC236}">
                <a16:creationId xmlns:a16="http://schemas.microsoft.com/office/drawing/2014/main" id="{6DFE40F0-B21A-7A56-DA0F-7E659BA4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236" y="3659811"/>
            <a:ext cx="647790" cy="543001"/>
          </a:xfrm>
          <a:prstGeom prst="rect">
            <a:avLst/>
          </a:prstGeom>
        </p:spPr>
      </p:pic>
      <p:graphicFrame>
        <p:nvGraphicFramePr>
          <p:cNvPr id="23" name="Tableau 22">
            <a:extLst>
              <a:ext uri="{FF2B5EF4-FFF2-40B4-BE49-F238E27FC236}">
                <a16:creationId xmlns:a16="http://schemas.microsoft.com/office/drawing/2014/main" id="{998DC025-0E97-60F2-7B90-DF5435586319}"/>
              </a:ext>
            </a:extLst>
          </p:cNvPr>
          <p:cNvGraphicFramePr>
            <a:graphicFrameLocks noGrp="1"/>
          </p:cNvGraphicFramePr>
          <p:nvPr>
            <p:extLst>
              <p:ext uri="{D42A27DB-BD31-4B8C-83A1-F6EECF244321}">
                <p14:modId xmlns:p14="http://schemas.microsoft.com/office/powerpoint/2010/main" val="75129513"/>
              </p:ext>
            </p:extLst>
          </p:nvPr>
        </p:nvGraphicFramePr>
        <p:xfrm>
          <a:off x="3095807" y="4304460"/>
          <a:ext cx="839275" cy="335280"/>
        </p:xfrm>
        <a:graphic>
          <a:graphicData uri="http://schemas.openxmlformats.org/drawingml/2006/table">
            <a:tbl>
              <a:tblPr firstRow="1" bandRow="1">
                <a:tableStyleId>{5C22544A-7EE6-4342-B048-85BDC9FD1C3A}</a:tableStyleId>
              </a:tblPr>
              <a:tblGrid>
                <a:gridCol w="839275">
                  <a:extLst>
                    <a:ext uri="{9D8B030D-6E8A-4147-A177-3AD203B41FA5}">
                      <a16:colId xmlns:a16="http://schemas.microsoft.com/office/drawing/2014/main" val="2814726910"/>
                    </a:ext>
                  </a:extLst>
                </a:gridCol>
              </a:tblGrid>
              <a:tr h="166981">
                <a:tc>
                  <a:txBody>
                    <a:bodyPr/>
                    <a:lstStyle/>
                    <a:p>
                      <a:pPr algn="ctr"/>
                      <a:r>
                        <a:rPr lang="fr-FR" sz="800" dirty="0">
                          <a:solidFill>
                            <a:srgbClr val="FF0000"/>
                          </a:solidFill>
                        </a:rPr>
                        <a:t>Elément non retenu</a:t>
                      </a:r>
                    </a:p>
                  </a:txBody>
                  <a:tcPr>
                    <a:noFill/>
                  </a:tcPr>
                </a:tc>
                <a:extLst>
                  <a:ext uri="{0D108BD9-81ED-4DB2-BD59-A6C34878D82A}">
                    <a16:rowId xmlns:a16="http://schemas.microsoft.com/office/drawing/2014/main" val="434361808"/>
                  </a:ext>
                </a:extLst>
              </a:tr>
            </a:tbl>
          </a:graphicData>
        </a:graphic>
      </p:graphicFrame>
      <p:graphicFrame>
        <p:nvGraphicFramePr>
          <p:cNvPr id="27" name="Tableau 26">
            <a:extLst>
              <a:ext uri="{FF2B5EF4-FFF2-40B4-BE49-F238E27FC236}">
                <a16:creationId xmlns:a16="http://schemas.microsoft.com/office/drawing/2014/main" id="{FDE46D6F-FB31-ED06-E3DB-5DE6D3151421}"/>
              </a:ext>
            </a:extLst>
          </p:cNvPr>
          <p:cNvGraphicFramePr>
            <a:graphicFrameLocks noGrp="1"/>
          </p:cNvGraphicFramePr>
          <p:nvPr>
            <p:extLst>
              <p:ext uri="{D42A27DB-BD31-4B8C-83A1-F6EECF244321}">
                <p14:modId xmlns:p14="http://schemas.microsoft.com/office/powerpoint/2010/main" val="1093347191"/>
              </p:ext>
            </p:extLst>
          </p:nvPr>
        </p:nvGraphicFramePr>
        <p:xfrm>
          <a:off x="8051771" y="4304460"/>
          <a:ext cx="839275" cy="335280"/>
        </p:xfrm>
        <a:graphic>
          <a:graphicData uri="http://schemas.openxmlformats.org/drawingml/2006/table">
            <a:tbl>
              <a:tblPr firstRow="1" bandRow="1">
                <a:tableStyleId>{5C22544A-7EE6-4342-B048-85BDC9FD1C3A}</a:tableStyleId>
              </a:tblPr>
              <a:tblGrid>
                <a:gridCol w="839275">
                  <a:extLst>
                    <a:ext uri="{9D8B030D-6E8A-4147-A177-3AD203B41FA5}">
                      <a16:colId xmlns:a16="http://schemas.microsoft.com/office/drawing/2014/main" val="2814726910"/>
                    </a:ext>
                  </a:extLst>
                </a:gridCol>
              </a:tblGrid>
              <a:tr h="166981">
                <a:tc>
                  <a:txBody>
                    <a:bodyPr/>
                    <a:lstStyle/>
                    <a:p>
                      <a:pPr algn="ctr"/>
                      <a:r>
                        <a:rPr lang="fr-FR" sz="800" dirty="0">
                          <a:solidFill>
                            <a:srgbClr val="FF0000"/>
                          </a:solidFill>
                        </a:rPr>
                        <a:t>Elément non retenu</a:t>
                      </a:r>
                    </a:p>
                  </a:txBody>
                  <a:tcPr>
                    <a:noFill/>
                  </a:tcPr>
                </a:tc>
                <a:extLst>
                  <a:ext uri="{0D108BD9-81ED-4DB2-BD59-A6C34878D82A}">
                    <a16:rowId xmlns:a16="http://schemas.microsoft.com/office/drawing/2014/main" val="434361808"/>
                  </a:ext>
                </a:extLst>
              </a:tr>
            </a:tbl>
          </a:graphicData>
        </a:graphic>
      </p:graphicFrame>
      <p:graphicFrame>
        <p:nvGraphicFramePr>
          <p:cNvPr id="28" name="Tableau 27">
            <a:extLst>
              <a:ext uri="{FF2B5EF4-FFF2-40B4-BE49-F238E27FC236}">
                <a16:creationId xmlns:a16="http://schemas.microsoft.com/office/drawing/2014/main" id="{BE1FFF03-6461-1974-52E5-6C35FDA75FA1}"/>
              </a:ext>
            </a:extLst>
          </p:cNvPr>
          <p:cNvGraphicFramePr>
            <a:graphicFrameLocks noGrp="1"/>
          </p:cNvGraphicFramePr>
          <p:nvPr>
            <p:extLst>
              <p:ext uri="{D42A27DB-BD31-4B8C-83A1-F6EECF244321}">
                <p14:modId xmlns:p14="http://schemas.microsoft.com/office/powerpoint/2010/main" val="3826883362"/>
              </p:ext>
            </p:extLst>
          </p:nvPr>
        </p:nvGraphicFramePr>
        <p:xfrm>
          <a:off x="5724146" y="4304460"/>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noFill/>
                  </a:tcPr>
                </a:tc>
                <a:extLst>
                  <a:ext uri="{0D108BD9-81ED-4DB2-BD59-A6C34878D82A}">
                    <a16:rowId xmlns:a16="http://schemas.microsoft.com/office/drawing/2014/main" val="434361808"/>
                  </a:ext>
                </a:extLst>
              </a:tr>
            </a:tbl>
          </a:graphicData>
        </a:graphic>
      </p:graphicFrame>
      <p:graphicFrame>
        <p:nvGraphicFramePr>
          <p:cNvPr id="29" name="Tableau 28">
            <a:extLst>
              <a:ext uri="{FF2B5EF4-FFF2-40B4-BE49-F238E27FC236}">
                <a16:creationId xmlns:a16="http://schemas.microsoft.com/office/drawing/2014/main" id="{1006726D-D99E-BEF1-CACD-88B9A57BB109}"/>
              </a:ext>
            </a:extLst>
          </p:cNvPr>
          <p:cNvGraphicFramePr>
            <a:graphicFrameLocks noGrp="1"/>
          </p:cNvGraphicFramePr>
          <p:nvPr>
            <p:extLst>
              <p:ext uri="{D42A27DB-BD31-4B8C-83A1-F6EECF244321}">
                <p14:modId xmlns:p14="http://schemas.microsoft.com/office/powerpoint/2010/main" val="2077531923"/>
              </p:ext>
            </p:extLst>
          </p:nvPr>
        </p:nvGraphicFramePr>
        <p:xfrm>
          <a:off x="9301416" y="4288299"/>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noFill/>
                  </a:tcPr>
                </a:tc>
                <a:extLst>
                  <a:ext uri="{0D108BD9-81ED-4DB2-BD59-A6C34878D82A}">
                    <a16:rowId xmlns:a16="http://schemas.microsoft.com/office/drawing/2014/main" val="434361808"/>
                  </a:ext>
                </a:extLst>
              </a:tr>
            </a:tbl>
          </a:graphicData>
        </a:graphic>
      </p:graphicFrame>
      <p:sp>
        <p:nvSpPr>
          <p:cNvPr id="3" name="Parenthèse fermante 2">
            <a:extLst>
              <a:ext uri="{FF2B5EF4-FFF2-40B4-BE49-F238E27FC236}">
                <a16:creationId xmlns:a16="http://schemas.microsoft.com/office/drawing/2014/main" id="{75B16A11-D705-23E7-E835-BE9EE9ADA69E}"/>
              </a:ext>
            </a:extLst>
          </p:cNvPr>
          <p:cNvSpPr/>
          <p:nvPr/>
        </p:nvSpPr>
        <p:spPr>
          <a:xfrm rot="16200000">
            <a:off x="4032166" y="2831027"/>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8" name="Parenthèse fermante 7">
            <a:extLst>
              <a:ext uri="{FF2B5EF4-FFF2-40B4-BE49-F238E27FC236}">
                <a16:creationId xmlns:a16="http://schemas.microsoft.com/office/drawing/2014/main" id="{DF026F9A-3991-0477-30E9-444906A48580}"/>
              </a:ext>
            </a:extLst>
          </p:cNvPr>
          <p:cNvSpPr/>
          <p:nvPr/>
        </p:nvSpPr>
        <p:spPr>
          <a:xfrm rot="16200000">
            <a:off x="9034156" y="2867064"/>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pic>
        <p:nvPicPr>
          <p:cNvPr id="7" name="Image 6">
            <a:extLst>
              <a:ext uri="{FF2B5EF4-FFF2-40B4-BE49-F238E27FC236}">
                <a16:creationId xmlns:a16="http://schemas.microsoft.com/office/drawing/2014/main" id="{4A274C4D-0826-6A33-FC98-2FCBA4608C44}"/>
              </a:ext>
            </a:extLst>
          </p:cNvPr>
          <p:cNvPicPr>
            <a:picLocks noChangeAspect="1"/>
          </p:cNvPicPr>
          <p:nvPr/>
        </p:nvPicPr>
        <p:blipFill>
          <a:blip r:embed="rId4"/>
          <a:stretch>
            <a:fillRect/>
          </a:stretch>
        </p:blipFill>
        <p:spPr>
          <a:xfrm>
            <a:off x="8902238" y="496068"/>
            <a:ext cx="1280509" cy="785864"/>
          </a:xfrm>
          <a:prstGeom prst="rect">
            <a:avLst/>
          </a:prstGeom>
        </p:spPr>
      </p:pic>
      <p:pic>
        <p:nvPicPr>
          <p:cNvPr id="5" name="Image 4">
            <a:extLst>
              <a:ext uri="{FF2B5EF4-FFF2-40B4-BE49-F238E27FC236}">
                <a16:creationId xmlns:a16="http://schemas.microsoft.com/office/drawing/2014/main" id="{71F1DE6A-63F4-4376-7120-9BDC3AC4AA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6937" y="3659810"/>
            <a:ext cx="428685" cy="543001"/>
          </a:xfrm>
          <a:prstGeom prst="rect">
            <a:avLst/>
          </a:prstGeom>
        </p:spPr>
      </p:pic>
      <p:pic>
        <p:nvPicPr>
          <p:cNvPr id="9" name="Image 8">
            <a:extLst>
              <a:ext uri="{FF2B5EF4-FFF2-40B4-BE49-F238E27FC236}">
                <a16:creationId xmlns:a16="http://schemas.microsoft.com/office/drawing/2014/main" id="{870882CB-A522-52E3-2DD0-2E3C0A9CD4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6091" y="3627267"/>
            <a:ext cx="428685" cy="543001"/>
          </a:xfrm>
          <a:prstGeom prst="rect">
            <a:avLst/>
          </a:prstGeom>
        </p:spPr>
      </p:pic>
      <p:pic>
        <p:nvPicPr>
          <p:cNvPr id="10" name="Image 9">
            <a:extLst>
              <a:ext uri="{FF2B5EF4-FFF2-40B4-BE49-F238E27FC236}">
                <a16:creationId xmlns:a16="http://schemas.microsoft.com/office/drawing/2014/main" id="{2435E138-F067-16A7-64B4-41924F3BC95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6612" y="3626692"/>
            <a:ext cx="724768" cy="543576"/>
          </a:xfrm>
          <a:prstGeom prst="rect">
            <a:avLst/>
          </a:prstGeom>
        </p:spPr>
      </p:pic>
    </p:spTree>
    <p:extLst>
      <p:ext uri="{BB962C8B-B14F-4D97-AF65-F5344CB8AC3E}">
        <p14:creationId xmlns:p14="http://schemas.microsoft.com/office/powerpoint/2010/main" val="3619068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3000"/>
                            </p:stCondLst>
                            <p:childTnLst>
                              <p:par>
                                <p:cTn id="9" presetID="22" presetClass="entr" presetSubtype="4" fill="hold" nodeType="afterEffect">
                                  <p:stCondLst>
                                    <p:cond delay="200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down)">
                                      <p:cBhvr>
                                        <p:cTn id="11" dur="500"/>
                                        <p:tgtEl>
                                          <p:spTgt spid="4">
                                            <p:txEl>
                                              <p:pRg st="1" end="1"/>
                                            </p:txEl>
                                          </p:spTgt>
                                        </p:tgtEl>
                                      </p:cBhvr>
                                    </p:animEffect>
                                  </p:childTnLst>
                                </p:cTn>
                              </p:par>
                            </p:childTnLst>
                          </p:cTn>
                        </p:par>
                        <p:par>
                          <p:cTn id="12" fill="hold">
                            <p:stCondLst>
                              <p:cond delay="55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6" presetClass="entr" presetSubtype="21" fill="hold" nodeType="withEffect">
                                  <p:stCondLst>
                                    <p:cond delay="100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100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6" presetClass="entr" presetSubtype="16" fill="hold" nodeType="withEffect">
                                  <p:stCondLst>
                                    <p:cond delay="1000"/>
                                  </p:stCondLst>
                                  <p:childTnLst>
                                    <p:set>
                                      <p:cBhvr>
                                        <p:cTn id="23" dur="1" fill="hold">
                                          <p:stCondLst>
                                            <p:cond delay="0"/>
                                          </p:stCondLst>
                                        </p:cTn>
                                        <p:tgtEl>
                                          <p:spTgt spid="18"/>
                                        </p:tgtEl>
                                        <p:attrNameLst>
                                          <p:attrName>style.visibility</p:attrName>
                                        </p:attrNameLst>
                                      </p:cBhvr>
                                      <p:to>
                                        <p:strVal val="visible"/>
                                      </p:to>
                                    </p:set>
                                    <p:animEffect transition="in" filter="circle(in)">
                                      <p:cBhvr>
                                        <p:cTn id="24" dur="500"/>
                                        <p:tgtEl>
                                          <p:spTgt spid="18"/>
                                        </p:tgtEl>
                                      </p:cBhvr>
                                    </p:animEffect>
                                  </p:childTnLst>
                                </p:cTn>
                              </p:par>
                              <p:par>
                                <p:cTn id="25" presetID="16" presetClass="entr" presetSubtype="21" fill="hold"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6" presetClass="entr" presetSubtype="16" fill="hold" nodeType="withEffect">
                                  <p:stCondLst>
                                    <p:cond delay="1000"/>
                                  </p:stCondLst>
                                  <p:childTnLst>
                                    <p:set>
                                      <p:cBhvr>
                                        <p:cTn id="29" dur="1" fill="hold">
                                          <p:stCondLst>
                                            <p:cond delay="0"/>
                                          </p:stCondLst>
                                        </p:cTn>
                                        <p:tgtEl>
                                          <p:spTgt spid="19"/>
                                        </p:tgtEl>
                                        <p:attrNameLst>
                                          <p:attrName>style.visibility</p:attrName>
                                        </p:attrNameLst>
                                      </p:cBhvr>
                                      <p:to>
                                        <p:strVal val="visible"/>
                                      </p:to>
                                    </p:set>
                                    <p:animEffect transition="in" filter="circle(in)">
                                      <p:cBhvr>
                                        <p:cTn id="30" dur="500"/>
                                        <p:tgtEl>
                                          <p:spTgt spid="19"/>
                                        </p:tgtEl>
                                      </p:cBhvr>
                                    </p:animEffect>
                                  </p:childTnLst>
                                </p:cTn>
                              </p:par>
                              <p:par>
                                <p:cTn id="31" presetID="6" presetClass="entr" presetSubtype="16" fill="hold" nodeType="withEffect">
                                  <p:stCondLst>
                                    <p:cond delay="1000"/>
                                  </p:stCondLst>
                                  <p:childTnLst>
                                    <p:set>
                                      <p:cBhvr>
                                        <p:cTn id="32" dur="1" fill="hold">
                                          <p:stCondLst>
                                            <p:cond delay="0"/>
                                          </p:stCondLst>
                                        </p:cTn>
                                        <p:tgtEl>
                                          <p:spTgt spid="22"/>
                                        </p:tgtEl>
                                        <p:attrNameLst>
                                          <p:attrName>style.visibility</p:attrName>
                                        </p:attrNameLst>
                                      </p:cBhvr>
                                      <p:to>
                                        <p:strVal val="visible"/>
                                      </p:to>
                                    </p:set>
                                    <p:animEffect transition="in" filter="circle(in)">
                                      <p:cBhvr>
                                        <p:cTn id="33" dur="500"/>
                                        <p:tgtEl>
                                          <p:spTgt spid="22"/>
                                        </p:tgtEl>
                                      </p:cBhvr>
                                    </p:animEffect>
                                  </p:childTnLst>
                                </p:cTn>
                              </p:par>
                              <p:par>
                                <p:cTn id="34" presetID="16" presetClass="entr" presetSubtype="21" fill="hold" nodeType="withEffect">
                                  <p:stCondLst>
                                    <p:cond delay="100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nodeType="withEffect">
                                  <p:stCondLst>
                                    <p:cond delay="100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par>
                                <p:cTn id="40" presetID="16" presetClass="entr" presetSubtype="21" fill="hold" nodeType="withEffect">
                                  <p:stCondLst>
                                    <p:cond delay="100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par>
                                <p:cTn id="43" presetID="22" presetClass="entr" presetSubtype="4" fill="hold" grpId="0" nodeType="withEffect">
                                  <p:stCondLst>
                                    <p:cond delay="1000"/>
                                  </p:stCondLst>
                                  <p:childTnLst>
                                    <p:set>
                                      <p:cBhvr>
                                        <p:cTn id="44" dur="1" fill="hold">
                                          <p:stCondLst>
                                            <p:cond delay="0"/>
                                          </p:stCondLst>
                                        </p:cTn>
                                        <p:tgtEl>
                                          <p:spTgt spid="3"/>
                                        </p:tgtEl>
                                        <p:attrNameLst>
                                          <p:attrName>style.visibility</p:attrName>
                                        </p:attrNameLst>
                                      </p:cBhvr>
                                      <p:to>
                                        <p:strVal val="visible"/>
                                      </p:to>
                                    </p:set>
                                    <p:animEffect transition="in" filter="wipe(down)">
                                      <p:cBhvr>
                                        <p:cTn id="45" dur="500"/>
                                        <p:tgtEl>
                                          <p:spTgt spid="3"/>
                                        </p:tgtEl>
                                      </p:cBhvr>
                                    </p:animEffect>
                                  </p:childTnLst>
                                </p:cTn>
                              </p:par>
                              <p:par>
                                <p:cTn id="46" presetID="22" presetClass="entr" presetSubtype="4" fill="hold" grpId="0" nodeType="withEffect">
                                  <p:stCondLst>
                                    <p:cond delay="100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00"/>
                                        <p:tgtEl>
                                          <p:spTgt spid="8"/>
                                        </p:tgtEl>
                                      </p:cBhvr>
                                    </p:animEffect>
                                  </p:childTnLst>
                                </p:cTn>
                              </p:par>
                              <p:par>
                                <p:cTn id="49" presetID="6" presetClass="entr" presetSubtype="16" fill="hold" nodeType="withEffect">
                                  <p:stCondLst>
                                    <p:cond delay="1000"/>
                                  </p:stCondLst>
                                  <p:childTnLst>
                                    <p:set>
                                      <p:cBhvr>
                                        <p:cTn id="50" dur="1" fill="hold">
                                          <p:stCondLst>
                                            <p:cond delay="0"/>
                                          </p:stCondLst>
                                        </p:cTn>
                                        <p:tgtEl>
                                          <p:spTgt spid="5"/>
                                        </p:tgtEl>
                                        <p:attrNameLst>
                                          <p:attrName>style.visibility</p:attrName>
                                        </p:attrNameLst>
                                      </p:cBhvr>
                                      <p:to>
                                        <p:strVal val="visible"/>
                                      </p:to>
                                    </p:set>
                                    <p:animEffect transition="in" filter="circle(in)">
                                      <p:cBhvr>
                                        <p:cTn id="51" dur="500"/>
                                        <p:tgtEl>
                                          <p:spTgt spid="5"/>
                                        </p:tgtEl>
                                      </p:cBhvr>
                                    </p:animEffect>
                                  </p:childTnLst>
                                </p:cTn>
                              </p:par>
                              <p:par>
                                <p:cTn id="52" presetID="6" presetClass="entr" presetSubtype="16" fill="hold" nodeType="withEffect">
                                  <p:stCondLst>
                                    <p:cond delay="1000"/>
                                  </p:stCondLst>
                                  <p:childTnLst>
                                    <p:set>
                                      <p:cBhvr>
                                        <p:cTn id="53" dur="1" fill="hold">
                                          <p:stCondLst>
                                            <p:cond delay="0"/>
                                          </p:stCondLst>
                                        </p:cTn>
                                        <p:tgtEl>
                                          <p:spTgt spid="9"/>
                                        </p:tgtEl>
                                        <p:attrNameLst>
                                          <p:attrName>style.visibility</p:attrName>
                                        </p:attrNameLst>
                                      </p:cBhvr>
                                      <p:to>
                                        <p:strVal val="visible"/>
                                      </p:to>
                                    </p:set>
                                    <p:animEffect transition="in" filter="circle(in)">
                                      <p:cBhvr>
                                        <p:cTn id="54" dur="500"/>
                                        <p:tgtEl>
                                          <p:spTgt spid="9"/>
                                        </p:tgtEl>
                                      </p:cBhvr>
                                    </p:animEffect>
                                  </p:childTnLst>
                                </p:cTn>
                              </p:par>
                              <p:par>
                                <p:cTn id="55" presetID="6" presetClass="entr" presetSubtype="16"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circle(in)">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11401E-3099-951B-1641-78E379A3FAF4}"/>
              </a:ext>
            </a:extLst>
          </p:cNvPr>
          <p:cNvSpPr>
            <a:spLocks noGrp="1"/>
          </p:cNvSpPr>
          <p:nvPr>
            <p:ph type="title"/>
          </p:nvPr>
        </p:nvSpPr>
        <p:spPr/>
        <p:txBody>
          <a:bodyPr/>
          <a:lstStyle/>
          <a:p>
            <a:r>
              <a:rPr lang="fr-FR" sz="2800" cap="none" dirty="0"/>
              <a:t>Précisions</a:t>
            </a:r>
          </a:p>
        </p:txBody>
      </p:sp>
      <p:sp>
        <p:nvSpPr>
          <p:cNvPr id="4" name="Rectangle 3">
            <a:extLst>
              <a:ext uri="{FF2B5EF4-FFF2-40B4-BE49-F238E27FC236}">
                <a16:creationId xmlns:a16="http://schemas.microsoft.com/office/drawing/2014/main" id="{807542B1-F095-42FD-78AE-540FD718C49E}"/>
              </a:ext>
            </a:extLst>
          </p:cNvPr>
          <p:cNvSpPr/>
          <p:nvPr/>
        </p:nvSpPr>
        <p:spPr>
          <a:xfrm>
            <a:off x="468312" y="1375496"/>
            <a:ext cx="9770709" cy="1730367"/>
          </a:xfrm>
          <a:prstGeom prst="rect">
            <a:avLst/>
          </a:prstGeom>
        </p:spPr>
        <p:txBody>
          <a:bodyPr wrap="square" lIns="104287" tIns="52144" rIns="104287" bIns="52144">
            <a:spAutoFit/>
          </a:bodyPr>
          <a:lstStyle/>
          <a:p>
            <a:pPr marL="285750" lvl="1" indent="-285750" algn="just">
              <a:spcAft>
                <a:spcPct val="20000"/>
              </a:spcAft>
              <a:buFont typeface="Arial" panose="020B0604020202020204" pitchFamily="34" charset="0"/>
              <a:buChar char="•"/>
            </a:pPr>
            <a:r>
              <a:rPr lang="fr-FR" sz="2400" dirty="0"/>
              <a:t>Une difficulté 6</a:t>
            </a:r>
            <a:r>
              <a:rPr lang="fr-FR" sz="2400" baseline="30000" dirty="0"/>
              <a:t>ème</a:t>
            </a:r>
            <a:r>
              <a:rPr lang="fr-FR" sz="2400" dirty="0"/>
              <a:t> répétée mais avec une arrivée différente peut être comptabilisée deux fois.</a:t>
            </a:r>
          </a:p>
          <a:p>
            <a:pPr marL="285750" lvl="1" indent="-285750" algn="just">
              <a:spcAft>
                <a:spcPct val="20000"/>
              </a:spcAft>
              <a:buFont typeface="Arial" panose="020B0604020202020204" pitchFamily="34" charset="0"/>
              <a:buChar char="•"/>
            </a:pPr>
            <a:endParaRPr lang="fr-FR" sz="2400" dirty="0"/>
          </a:p>
          <a:p>
            <a:pPr marL="0" lvl="1" algn="just">
              <a:spcAft>
                <a:spcPct val="20000"/>
              </a:spcAft>
            </a:pPr>
            <a:r>
              <a:rPr lang="fr-FR" sz="2400" b="1" u="sng" dirty="0"/>
              <a:t>Exemples :</a:t>
            </a:r>
            <a:endParaRPr lang="fr-FR" sz="2400" dirty="0"/>
          </a:p>
        </p:txBody>
      </p:sp>
      <p:graphicFrame>
        <p:nvGraphicFramePr>
          <p:cNvPr id="6" name="Tableau 5">
            <a:extLst>
              <a:ext uri="{FF2B5EF4-FFF2-40B4-BE49-F238E27FC236}">
                <a16:creationId xmlns:a16="http://schemas.microsoft.com/office/drawing/2014/main" id="{C263475E-2B2A-CBF7-8859-4BA1F9E7F042}"/>
              </a:ext>
            </a:extLst>
          </p:cNvPr>
          <p:cNvGraphicFramePr>
            <a:graphicFrameLocks noGrp="1"/>
          </p:cNvGraphicFramePr>
          <p:nvPr>
            <p:extLst>
              <p:ext uri="{D42A27DB-BD31-4B8C-83A1-F6EECF244321}">
                <p14:modId xmlns:p14="http://schemas.microsoft.com/office/powerpoint/2010/main" val="1732190930"/>
              </p:ext>
            </p:extLst>
          </p:nvPr>
        </p:nvGraphicFramePr>
        <p:xfrm>
          <a:off x="488514" y="3542222"/>
          <a:ext cx="3945700" cy="2246631"/>
        </p:xfrm>
        <a:graphic>
          <a:graphicData uri="http://schemas.openxmlformats.org/drawingml/2006/table">
            <a:tbl>
              <a:tblPr firstRow="1" bandRow="1">
                <a:tableStyleId>{5C22544A-7EE6-4342-B048-85BDC9FD1C3A}</a:tableStyleId>
              </a:tblPr>
              <a:tblGrid>
                <a:gridCol w="1341687">
                  <a:extLst>
                    <a:ext uri="{9D8B030D-6E8A-4147-A177-3AD203B41FA5}">
                      <a16:colId xmlns:a16="http://schemas.microsoft.com/office/drawing/2014/main" val="903202612"/>
                    </a:ext>
                  </a:extLst>
                </a:gridCol>
                <a:gridCol w="1038259">
                  <a:extLst>
                    <a:ext uri="{9D8B030D-6E8A-4147-A177-3AD203B41FA5}">
                      <a16:colId xmlns:a16="http://schemas.microsoft.com/office/drawing/2014/main" val="4217336352"/>
                    </a:ext>
                  </a:extLst>
                </a:gridCol>
                <a:gridCol w="1565754">
                  <a:extLst>
                    <a:ext uri="{9D8B030D-6E8A-4147-A177-3AD203B41FA5}">
                      <a16:colId xmlns:a16="http://schemas.microsoft.com/office/drawing/2014/main" val="103137729"/>
                    </a:ext>
                  </a:extLst>
                </a:gridCol>
              </a:tblGrid>
              <a:tr h="476235">
                <a:tc gridSpan="3">
                  <a:txBody>
                    <a:bodyPr/>
                    <a:lstStyle/>
                    <a:p>
                      <a:pPr algn="ctr">
                        <a:lnSpc>
                          <a:spcPct val="150000"/>
                        </a:lnSpc>
                      </a:pPr>
                      <a:r>
                        <a:rPr lang="fr-FR" sz="1800" dirty="0">
                          <a:solidFill>
                            <a:schemeClr val="tx1"/>
                          </a:solidFill>
                        </a:rPr>
                        <a:t>Flip</a:t>
                      </a:r>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590132">
                <a:tc>
                  <a:txBody>
                    <a:bodyPr/>
                    <a:lstStyle/>
                    <a:p>
                      <a:endParaRPr lang="fr-FR" dirty="0"/>
                    </a:p>
                  </a:txBody>
                  <a:tcPr>
                    <a:solidFill>
                      <a:schemeClr val="accent5">
                        <a:lumMod val="20000"/>
                        <a:lumOff val="80000"/>
                      </a:schemeClr>
                    </a:solidFill>
                  </a:tcPr>
                </a:tc>
                <a:tc>
                  <a:txBody>
                    <a:bodyPr/>
                    <a:lstStyle/>
                    <a:p>
                      <a:pPr algn="ctr">
                        <a:lnSpc>
                          <a:spcPct val="200000"/>
                        </a:lnSpc>
                      </a:pPr>
                      <a:r>
                        <a:rPr lang="fr-FR" sz="1600" dirty="0"/>
                        <a:t>puis</a:t>
                      </a:r>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941811589"/>
                  </a:ext>
                </a:extLst>
              </a:tr>
              <a:tr h="590132">
                <a:tc>
                  <a:txBody>
                    <a:bodyPr/>
                    <a:lstStyle/>
                    <a:p>
                      <a:pPr algn="ctr"/>
                      <a:r>
                        <a:rPr lang="fr-FR" sz="1600" dirty="0"/>
                        <a:t>Flip</a:t>
                      </a:r>
                    </a:p>
                  </a:txBody>
                  <a:tcPr>
                    <a:solidFill>
                      <a:schemeClr val="accent5">
                        <a:lumMod val="20000"/>
                        <a:lumOff val="80000"/>
                      </a:schemeClr>
                    </a:solidFill>
                  </a:tcPr>
                </a:tc>
                <a:tc>
                  <a:txBody>
                    <a:bodyPr/>
                    <a:lstStyle/>
                    <a:p>
                      <a:endParaRPr lang="fr-FR" sz="1600" dirty="0"/>
                    </a:p>
                  </a:txBody>
                  <a:tcPr>
                    <a:solidFill>
                      <a:schemeClr val="accent5">
                        <a:lumMod val="20000"/>
                        <a:lumOff val="80000"/>
                      </a:schemeClr>
                    </a:solidFill>
                  </a:tcPr>
                </a:tc>
                <a:tc>
                  <a:txBody>
                    <a:bodyPr/>
                    <a:lstStyle/>
                    <a:p>
                      <a:r>
                        <a:rPr lang="fr-FR" sz="1600" dirty="0"/>
                        <a:t>Flip poisson</a:t>
                      </a:r>
                    </a:p>
                  </a:txBody>
                  <a:tcPr>
                    <a:solidFill>
                      <a:schemeClr val="accent5">
                        <a:lumMod val="20000"/>
                        <a:lumOff val="80000"/>
                      </a:schemeClr>
                    </a:solidFill>
                  </a:tcPr>
                </a:tc>
                <a:extLst>
                  <a:ext uri="{0D108BD9-81ED-4DB2-BD59-A6C34878D82A}">
                    <a16:rowId xmlns:a16="http://schemas.microsoft.com/office/drawing/2014/main" val="2830180118"/>
                  </a:ext>
                </a:extLst>
              </a:tr>
              <a:tr h="590132">
                <a:tc>
                  <a:txBody>
                    <a:bodyPr/>
                    <a:lstStyle/>
                    <a:p>
                      <a:pPr algn="ctr"/>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2135049602"/>
                  </a:ext>
                </a:extLst>
              </a:tr>
            </a:tbl>
          </a:graphicData>
        </a:graphic>
      </p:graphicFrame>
      <p:graphicFrame>
        <p:nvGraphicFramePr>
          <p:cNvPr id="14" name="Tableau 13">
            <a:extLst>
              <a:ext uri="{FF2B5EF4-FFF2-40B4-BE49-F238E27FC236}">
                <a16:creationId xmlns:a16="http://schemas.microsoft.com/office/drawing/2014/main" id="{49C2443F-E147-7E42-D154-6D96CCAEA1E6}"/>
              </a:ext>
            </a:extLst>
          </p:cNvPr>
          <p:cNvGraphicFramePr>
            <a:graphicFrameLocks noGrp="1"/>
          </p:cNvGraphicFramePr>
          <p:nvPr>
            <p:extLst>
              <p:ext uri="{D42A27DB-BD31-4B8C-83A1-F6EECF244321}">
                <p14:modId xmlns:p14="http://schemas.microsoft.com/office/powerpoint/2010/main" val="4285638697"/>
              </p:ext>
            </p:extLst>
          </p:nvPr>
        </p:nvGraphicFramePr>
        <p:xfrm>
          <a:off x="798274" y="5309589"/>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noFill/>
                  </a:tcPr>
                </a:tc>
                <a:extLst>
                  <a:ext uri="{0D108BD9-81ED-4DB2-BD59-A6C34878D82A}">
                    <a16:rowId xmlns:a16="http://schemas.microsoft.com/office/drawing/2014/main" val="434361808"/>
                  </a:ext>
                </a:extLst>
              </a:tr>
            </a:tbl>
          </a:graphicData>
        </a:graphic>
      </p:graphicFrame>
      <p:pic>
        <p:nvPicPr>
          <p:cNvPr id="7" name="Image 6">
            <a:extLst>
              <a:ext uri="{FF2B5EF4-FFF2-40B4-BE49-F238E27FC236}">
                <a16:creationId xmlns:a16="http://schemas.microsoft.com/office/drawing/2014/main" id="{00000000-0008-0000-0000-00006B000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274" y="3995235"/>
            <a:ext cx="419158" cy="543001"/>
          </a:xfrm>
          <a:prstGeom prst="rect">
            <a:avLst/>
          </a:prstGeom>
        </p:spPr>
      </p:pic>
      <p:sp>
        <p:nvSpPr>
          <p:cNvPr id="9" name="Rectangle 8">
            <a:extLst>
              <a:ext uri="{FF2B5EF4-FFF2-40B4-BE49-F238E27FC236}">
                <a16:creationId xmlns:a16="http://schemas.microsoft.com/office/drawing/2014/main" id="{4DB1191D-EED7-1891-843E-3A6E4C255858}"/>
              </a:ext>
            </a:extLst>
          </p:cNvPr>
          <p:cNvSpPr/>
          <p:nvPr/>
        </p:nvSpPr>
        <p:spPr>
          <a:xfrm>
            <a:off x="3134305" y="5266227"/>
            <a:ext cx="986319" cy="439602"/>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AD </a:t>
            </a:r>
            <a:r>
              <a:rPr lang="fr-FR" sz="1000" dirty="0">
                <a:solidFill>
                  <a:schemeClr val="tx1"/>
                </a:solidFill>
              </a:rPr>
              <a:t> </a:t>
            </a:r>
            <a:r>
              <a:rPr lang="fr-FR" sz="1000" b="1" dirty="0">
                <a:solidFill>
                  <a:schemeClr val="tx1"/>
                </a:solidFill>
              </a:rPr>
              <a:t>D6 </a:t>
            </a:r>
            <a:r>
              <a:rPr lang="fr-FR" sz="1000" dirty="0">
                <a:solidFill>
                  <a:schemeClr val="tx1"/>
                </a:solidFill>
              </a:rPr>
              <a:t>devient </a:t>
            </a:r>
            <a:r>
              <a:rPr lang="fr-FR" sz="1000" b="1" dirty="0">
                <a:solidFill>
                  <a:schemeClr val="tx1"/>
                </a:solidFill>
              </a:rPr>
              <a:t>AD</a:t>
            </a:r>
          </a:p>
        </p:txBody>
      </p:sp>
      <p:pic>
        <p:nvPicPr>
          <p:cNvPr id="11" name="Image 10">
            <a:extLst>
              <a:ext uri="{FF2B5EF4-FFF2-40B4-BE49-F238E27FC236}">
                <a16:creationId xmlns:a16="http://schemas.microsoft.com/office/drawing/2014/main" id="{00000000-0008-0000-0000-000093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305" y="4098634"/>
            <a:ext cx="710885" cy="450227"/>
          </a:xfrm>
          <a:prstGeom prst="rect">
            <a:avLst/>
          </a:prstGeom>
        </p:spPr>
      </p:pic>
      <p:pic>
        <p:nvPicPr>
          <p:cNvPr id="3" name="Image 2">
            <a:extLst>
              <a:ext uri="{FF2B5EF4-FFF2-40B4-BE49-F238E27FC236}">
                <a16:creationId xmlns:a16="http://schemas.microsoft.com/office/drawing/2014/main" id="{AF6DDBDE-A676-7DA7-19A3-F7DF0FA515A4}"/>
              </a:ext>
            </a:extLst>
          </p:cNvPr>
          <p:cNvPicPr>
            <a:picLocks noChangeAspect="1"/>
          </p:cNvPicPr>
          <p:nvPr/>
        </p:nvPicPr>
        <p:blipFill>
          <a:blip r:embed="rId4"/>
          <a:stretch>
            <a:fillRect/>
          </a:stretch>
        </p:blipFill>
        <p:spPr>
          <a:xfrm>
            <a:off x="8902238" y="496068"/>
            <a:ext cx="1280509" cy="785864"/>
          </a:xfrm>
          <a:prstGeom prst="rect">
            <a:avLst/>
          </a:prstGeom>
        </p:spPr>
      </p:pic>
      <p:sp>
        <p:nvSpPr>
          <p:cNvPr id="8" name="Rectangle 7">
            <a:extLst>
              <a:ext uri="{FF2B5EF4-FFF2-40B4-BE49-F238E27FC236}">
                <a16:creationId xmlns:a16="http://schemas.microsoft.com/office/drawing/2014/main" id="{DA63743E-B78C-EA5E-99AA-A2386AAB5D39}"/>
              </a:ext>
            </a:extLst>
          </p:cNvPr>
          <p:cNvSpPr/>
          <p:nvPr/>
        </p:nvSpPr>
        <p:spPr>
          <a:xfrm>
            <a:off x="4521146" y="2679190"/>
            <a:ext cx="5369217" cy="70702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u="sng" dirty="0">
                <a:solidFill>
                  <a:srgbClr val="FF0000"/>
                </a:solidFill>
              </a:rPr>
              <a:t>Sauf pour la souplesse AR</a:t>
            </a:r>
          </a:p>
        </p:txBody>
      </p:sp>
      <p:sp>
        <p:nvSpPr>
          <p:cNvPr id="15" name="Rectangle 14">
            <a:extLst>
              <a:ext uri="{FF2B5EF4-FFF2-40B4-BE49-F238E27FC236}">
                <a16:creationId xmlns:a16="http://schemas.microsoft.com/office/drawing/2014/main" id="{BC41BE27-9E1F-53D7-EB4E-74F29A1F0D2F}"/>
              </a:ext>
            </a:extLst>
          </p:cNvPr>
          <p:cNvSpPr/>
          <p:nvPr/>
        </p:nvSpPr>
        <p:spPr>
          <a:xfrm>
            <a:off x="8124193" y="5871696"/>
            <a:ext cx="1766170" cy="707029"/>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b="1" dirty="0">
                <a:solidFill>
                  <a:srgbClr val="FF0000"/>
                </a:solidFill>
              </a:rPr>
              <a:t>Elément non reconnu</a:t>
            </a:r>
          </a:p>
        </p:txBody>
      </p:sp>
      <p:graphicFrame>
        <p:nvGraphicFramePr>
          <p:cNvPr id="19" name="Tableau 18">
            <a:extLst>
              <a:ext uri="{FF2B5EF4-FFF2-40B4-BE49-F238E27FC236}">
                <a16:creationId xmlns:a16="http://schemas.microsoft.com/office/drawing/2014/main" id="{504D28C8-1626-246A-2D63-E5D101797C6F}"/>
              </a:ext>
            </a:extLst>
          </p:cNvPr>
          <p:cNvGraphicFramePr>
            <a:graphicFrameLocks noGrp="1"/>
          </p:cNvGraphicFramePr>
          <p:nvPr>
            <p:extLst>
              <p:ext uri="{D42A27DB-BD31-4B8C-83A1-F6EECF244321}">
                <p14:modId xmlns:p14="http://schemas.microsoft.com/office/powerpoint/2010/main" val="536034863"/>
              </p:ext>
            </p:extLst>
          </p:nvPr>
        </p:nvGraphicFramePr>
        <p:xfrm>
          <a:off x="4521146" y="3524713"/>
          <a:ext cx="5369217" cy="2264139"/>
        </p:xfrm>
        <a:graphic>
          <a:graphicData uri="http://schemas.openxmlformats.org/drawingml/2006/table">
            <a:tbl>
              <a:tblPr firstRow="1" bandRow="1">
                <a:tableStyleId>{5C22544A-7EE6-4342-B048-85BDC9FD1C3A}</a:tableStyleId>
              </a:tblPr>
              <a:tblGrid>
                <a:gridCol w="1789739">
                  <a:extLst>
                    <a:ext uri="{9D8B030D-6E8A-4147-A177-3AD203B41FA5}">
                      <a16:colId xmlns:a16="http://schemas.microsoft.com/office/drawing/2014/main" val="1707980414"/>
                    </a:ext>
                  </a:extLst>
                </a:gridCol>
                <a:gridCol w="1789739">
                  <a:extLst>
                    <a:ext uri="{9D8B030D-6E8A-4147-A177-3AD203B41FA5}">
                      <a16:colId xmlns:a16="http://schemas.microsoft.com/office/drawing/2014/main" val="2400620331"/>
                    </a:ext>
                  </a:extLst>
                </a:gridCol>
                <a:gridCol w="1789739">
                  <a:extLst>
                    <a:ext uri="{9D8B030D-6E8A-4147-A177-3AD203B41FA5}">
                      <a16:colId xmlns:a16="http://schemas.microsoft.com/office/drawing/2014/main" val="3543720954"/>
                    </a:ext>
                  </a:extLst>
                </a:gridCol>
              </a:tblGrid>
              <a:tr h="493413">
                <a:tc gridSpan="3">
                  <a:txBody>
                    <a:bodyPr/>
                    <a:lstStyle/>
                    <a:p>
                      <a:pPr algn="ctr"/>
                      <a:r>
                        <a:rPr lang="fr-FR" dirty="0">
                          <a:solidFill>
                            <a:schemeClr val="tx1"/>
                          </a:solidFill>
                        </a:rPr>
                        <a:t>Souplesse AR</a:t>
                      </a:r>
                    </a:p>
                  </a:txBody>
                  <a:tcPr>
                    <a:solidFill>
                      <a:schemeClr val="accent3">
                        <a:lumMod val="20000"/>
                        <a:lumOff val="80000"/>
                      </a:schemeClr>
                    </a:solidFill>
                  </a:tcPr>
                </a:tc>
                <a:tc hMerge="1">
                  <a:txBody>
                    <a:bodyPr/>
                    <a:lstStyle/>
                    <a:p>
                      <a:endParaRPr lang="fr-FR" dirty="0"/>
                    </a:p>
                  </a:txBody>
                  <a:tcPr>
                    <a:solidFill>
                      <a:schemeClr val="accent3">
                        <a:lumMod val="20000"/>
                        <a:lumOff val="80000"/>
                      </a:schemeClr>
                    </a:solidFill>
                  </a:tcPr>
                </a:tc>
                <a:tc hMerge="1">
                  <a:txBody>
                    <a:bodyPr/>
                    <a:lstStyle/>
                    <a:p>
                      <a:endParaRPr lang="fr-FR" dirty="0"/>
                    </a:p>
                  </a:txBody>
                  <a:tcPr>
                    <a:solidFill>
                      <a:schemeClr val="accent3">
                        <a:lumMod val="20000"/>
                        <a:lumOff val="80000"/>
                      </a:schemeClr>
                    </a:solidFill>
                  </a:tcPr>
                </a:tc>
                <a:extLst>
                  <a:ext uri="{0D108BD9-81ED-4DB2-BD59-A6C34878D82A}">
                    <a16:rowId xmlns:a16="http://schemas.microsoft.com/office/drawing/2014/main" val="1561324845"/>
                  </a:ext>
                </a:extLst>
              </a:tr>
              <a:tr h="590242">
                <a:tc>
                  <a:txBody>
                    <a:bodyPr/>
                    <a:lstStyle/>
                    <a:p>
                      <a:endParaRPr lang="fr-FR"/>
                    </a:p>
                  </a:txBody>
                  <a:tcPr>
                    <a:solidFill>
                      <a:schemeClr val="accent3">
                        <a:lumMod val="20000"/>
                        <a:lumOff val="80000"/>
                      </a:schemeClr>
                    </a:solidFill>
                  </a:tcPr>
                </a:tc>
                <a:tc>
                  <a:txBody>
                    <a:bodyPr/>
                    <a:lstStyle/>
                    <a:p>
                      <a:pPr algn="ctr">
                        <a:lnSpc>
                          <a:spcPct val="150000"/>
                        </a:lnSpc>
                      </a:pPr>
                      <a:r>
                        <a:rPr lang="fr-FR" b="1" dirty="0"/>
                        <a:t>puis</a:t>
                      </a:r>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extLst>
                  <a:ext uri="{0D108BD9-81ED-4DB2-BD59-A6C34878D82A}">
                    <a16:rowId xmlns:a16="http://schemas.microsoft.com/office/drawing/2014/main" val="707485476"/>
                  </a:ext>
                </a:extLst>
              </a:tr>
              <a:tr h="590242">
                <a:tc>
                  <a:txBody>
                    <a:bodyPr/>
                    <a:lstStyle/>
                    <a:p>
                      <a:pPr algn="ctr"/>
                      <a:r>
                        <a:rPr lang="fr-FR" sz="1200" dirty="0"/>
                        <a:t>Souplesse AR + Saut vertical</a:t>
                      </a:r>
                    </a:p>
                  </a:txBody>
                  <a:tcPr>
                    <a:solidFill>
                      <a:schemeClr val="accent3">
                        <a:lumMod val="20000"/>
                        <a:lumOff val="80000"/>
                      </a:schemeClr>
                    </a:solidFill>
                  </a:tcPr>
                </a:tc>
                <a:tc>
                  <a:txBody>
                    <a:bodyPr/>
                    <a:lstStyle/>
                    <a:p>
                      <a:endParaRPr lang="fr-FR"/>
                    </a:p>
                  </a:txBody>
                  <a:tcPr>
                    <a:solidFill>
                      <a:schemeClr val="accent3">
                        <a:lumMod val="20000"/>
                        <a:lumOff val="80000"/>
                      </a:schemeClr>
                    </a:solidFill>
                  </a:tcPr>
                </a:tc>
                <a:tc>
                  <a:txBody>
                    <a:bodyPr/>
                    <a:lstStyle/>
                    <a:p>
                      <a:pPr algn="ctr">
                        <a:lnSpc>
                          <a:spcPct val="150000"/>
                        </a:lnSpc>
                      </a:pPr>
                      <a:r>
                        <a:rPr lang="fr-FR" sz="1200" dirty="0"/>
                        <a:t>Souplesse poisson</a:t>
                      </a:r>
                    </a:p>
                  </a:txBody>
                  <a:tcPr>
                    <a:solidFill>
                      <a:schemeClr val="accent3">
                        <a:lumMod val="20000"/>
                        <a:lumOff val="80000"/>
                      </a:schemeClr>
                    </a:solidFill>
                  </a:tcPr>
                </a:tc>
                <a:extLst>
                  <a:ext uri="{0D108BD9-81ED-4DB2-BD59-A6C34878D82A}">
                    <a16:rowId xmlns:a16="http://schemas.microsoft.com/office/drawing/2014/main" val="3249183474"/>
                  </a:ext>
                </a:extLst>
              </a:tr>
              <a:tr h="590242">
                <a:tc>
                  <a:txBody>
                    <a:bodyPr/>
                    <a:lstStyle/>
                    <a:p>
                      <a:endParaRPr lang="fr-FR"/>
                    </a:p>
                  </a:txBody>
                  <a:tcPr>
                    <a:solidFill>
                      <a:schemeClr val="accent3">
                        <a:lumMod val="20000"/>
                        <a:lumOff val="80000"/>
                      </a:schemeClr>
                    </a:solidFill>
                  </a:tcPr>
                </a:tc>
                <a:tc>
                  <a:txBody>
                    <a:bodyPr/>
                    <a:lstStyle/>
                    <a:p>
                      <a:endParaRPr lang="fr-FR"/>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extLst>
                  <a:ext uri="{0D108BD9-81ED-4DB2-BD59-A6C34878D82A}">
                    <a16:rowId xmlns:a16="http://schemas.microsoft.com/office/drawing/2014/main" val="1772344700"/>
                  </a:ext>
                </a:extLst>
              </a:tr>
            </a:tbl>
          </a:graphicData>
        </a:graphic>
      </p:graphicFrame>
      <p:pic>
        <p:nvPicPr>
          <p:cNvPr id="20" name="Image 19">
            <a:extLst>
              <a:ext uri="{FF2B5EF4-FFF2-40B4-BE49-F238E27FC236}">
                <a16:creationId xmlns:a16="http://schemas.microsoft.com/office/drawing/2014/main" id="{B12A5CAB-8E6B-D8C1-EC27-A5DAB883E5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563" y="4008861"/>
            <a:ext cx="417600" cy="540000"/>
          </a:xfrm>
          <a:prstGeom prst="rect">
            <a:avLst/>
          </a:prstGeom>
        </p:spPr>
      </p:pic>
      <p:pic>
        <p:nvPicPr>
          <p:cNvPr id="21" name="Image 20">
            <a:extLst>
              <a:ext uri="{FF2B5EF4-FFF2-40B4-BE49-F238E27FC236}">
                <a16:creationId xmlns:a16="http://schemas.microsoft.com/office/drawing/2014/main" id="{D37FD698-1979-59B2-C0B3-0F9E90086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6544" y="4053747"/>
            <a:ext cx="165600" cy="540000"/>
          </a:xfrm>
          <a:prstGeom prst="rect">
            <a:avLst/>
          </a:prstGeom>
        </p:spPr>
      </p:pic>
      <p:graphicFrame>
        <p:nvGraphicFramePr>
          <p:cNvPr id="22" name="Tableau 21">
            <a:extLst>
              <a:ext uri="{FF2B5EF4-FFF2-40B4-BE49-F238E27FC236}">
                <a16:creationId xmlns:a16="http://schemas.microsoft.com/office/drawing/2014/main" id="{A322F816-187D-DD27-D1F7-0ED1F84BB375}"/>
              </a:ext>
            </a:extLst>
          </p:cNvPr>
          <p:cNvGraphicFramePr>
            <a:graphicFrameLocks noGrp="1"/>
          </p:cNvGraphicFramePr>
          <p:nvPr>
            <p:extLst>
              <p:ext uri="{D42A27DB-BD31-4B8C-83A1-F6EECF244321}">
                <p14:modId xmlns:p14="http://schemas.microsoft.com/office/powerpoint/2010/main" val="4089646032"/>
              </p:ext>
            </p:extLst>
          </p:nvPr>
        </p:nvGraphicFramePr>
        <p:xfrm>
          <a:off x="5049208" y="5296736"/>
          <a:ext cx="590221" cy="396240"/>
        </p:xfrm>
        <a:graphic>
          <a:graphicData uri="http://schemas.openxmlformats.org/drawingml/2006/table">
            <a:tbl>
              <a:tblPr firstRow="1" bandRow="1">
                <a:tableStyleId>{5C22544A-7EE6-4342-B048-85BDC9FD1C3A}</a:tableStyleId>
              </a:tblPr>
              <a:tblGrid>
                <a:gridCol w="590221">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noFill/>
                  </a:tcPr>
                </a:tc>
                <a:extLst>
                  <a:ext uri="{0D108BD9-81ED-4DB2-BD59-A6C34878D82A}">
                    <a16:rowId xmlns:a16="http://schemas.microsoft.com/office/drawing/2014/main" val="434361808"/>
                  </a:ext>
                </a:extLst>
              </a:tr>
            </a:tbl>
          </a:graphicData>
        </a:graphic>
      </p:graphicFrame>
      <p:pic>
        <p:nvPicPr>
          <p:cNvPr id="23" name="Image 22">
            <a:extLst>
              <a:ext uri="{FF2B5EF4-FFF2-40B4-BE49-F238E27FC236}">
                <a16:creationId xmlns:a16="http://schemas.microsoft.com/office/drawing/2014/main" id="{8CA61B30-671C-9C21-A821-E9A52EC9EB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00204" y="4109259"/>
            <a:ext cx="694108" cy="439602"/>
          </a:xfrm>
          <a:prstGeom prst="rect">
            <a:avLst/>
          </a:prstGeom>
        </p:spPr>
      </p:pic>
      <p:sp>
        <p:nvSpPr>
          <p:cNvPr id="24" name="Flèche : haut 23">
            <a:extLst>
              <a:ext uri="{FF2B5EF4-FFF2-40B4-BE49-F238E27FC236}">
                <a16:creationId xmlns:a16="http://schemas.microsoft.com/office/drawing/2014/main" id="{55126E17-8EDB-7EC8-F328-6B0CAF8E30AF}"/>
              </a:ext>
            </a:extLst>
          </p:cNvPr>
          <p:cNvSpPr/>
          <p:nvPr/>
        </p:nvSpPr>
        <p:spPr>
          <a:xfrm>
            <a:off x="8829071" y="5492876"/>
            <a:ext cx="410966" cy="240327"/>
          </a:xfrm>
          <a:prstGeom prst="up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Parenthèse fermante 4">
            <a:extLst>
              <a:ext uri="{FF2B5EF4-FFF2-40B4-BE49-F238E27FC236}">
                <a16:creationId xmlns:a16="http://schemas.microsoft.com/office/drawing/2014/main" id="{2DEE4844-65C3-4C50-1A42-82655D205865}"/>
              </a:ext>
            </a:extLst>
          </p:cNvPr>
          <p:cNvSpPr/>
          <p:nvPr/>
        </p:nvSpPr>
        <p:spPr>
          <a:xfrm rot="16200000">
            <a:off x="5298364" y="3663424"/>
            <a:ext cx="98322" cy="843018"/>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62365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2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3000"/>
                            </p:stCondLst>
                            <p:childTnLst>
                              <p:par>
                                <p:cTn id="9" presetID="22" presetClass="entr" presetSubtype="4" fill="hold" nodeType="afterEffect">
                                  <p:stCondLst>
                                    <p:cond delay="250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wipe(down)">
                                      <p:cBhvr>
                                        <p:cTn id="11" dur="500"/>
                                        <p:tgtEl>
                                          <p:spTgt spid="4">
                                            <p:txEl>
                                              <p:pRg st="2" end="2"/>
                                            </p:txEl>
                                          </p:spTgt>
                                        </p:tgtEl>
                                      </p:cBhvr>
                                    </p:animEffect>
                                  </p:childTnLst>
                                </p:cTn>
                              </p:par>
                            </p:childTnLst>
                          </p:cTn>
                        </p:par>
                        <p:par>
                          <p:cTn id="12" fill="hold">
                            <p:stCondLst>
                              <p:cond delay="6000"/>
                            </p:stCondLst>
                            <p:childTnLst>
                              <p:par>
                                <p:cTn id="13" presetID="22" presetClass="entr" presetSubtype="4"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par>
                                <p:cTn id="19" presetID="16" presetClass="entr" presetSubtype="21" fill="hold" nodeType="withEffect">
                                  <p:stCondLst>
                                    <p:cond delay="100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22" presetClass="entr" presetSubtype="4" fill="hold" nodeType="withEffect">
                                  <p:stCondLst>
                                    <p:cond delay="100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par>
                          <p:cTn id="37" fill="hold">
                            <p:stCondLst>
                              <p:cond delay="1000"/>
                            </p:stCondLst>
                            <p:childTnLst>
                              <p:par>
                                <p:cTn id="38" presetID="22" presetClass="entr" presetSubtype="4"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par>
                                <p:cTn id="41" presetID="22" presetClass="entr" presetSubtype="4"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par>
                          <p:cTn id="50" fill="hold">
                            <p:stCondLst>
                              <p:cond delay="1500"/>
                            </p:stCondLst>
                            <p:childTnLst>
                              <p:par>
                                <p:cTn id="51" presetID="6" presetClass="entr" presetSubtype="16" fill="hold" nodeType="afterEffect">
                                  <p:stCondLst>
                                    <p:cond delay="1000"/>
                                  </p:stCondLst>
                                  <p:childTnLst>
                                    <p:set>
                                      <p:cBhvr>
                                        <p:cTn id="52" dur="1" fill="hold">
                                          <p:stCondLst>
                                            <p:cond delay="0"/>
                                          </p:stCondLst>
                                        </p:cTn>
                                        <p:tgtEl>
                                          <p:spTgt spid="23"/>
                                        </p:tgtEl>
                                        <p:attrNameLst>
                                          <p:attrName>style.visibility</p:attrName>
                                        </p:attrNameLst>
                                      </p:cBhvr>
                                      <p:to>
                                        <p:strVal val="visible"/>
                                      </p:to>
                                    </p:set>
                                    <p:animEffect transition="in" filter="circle(in)">
                                      <p:cBhvr>
                                        <p:cTn id="53" dur="500"/>
                                        <p:tgtEl>
                                          <p:spTgt spid="23"/>
                                        </p:tgtEl>
                                      </p:cBhvr>
                                    </p:animEffect>
                                  </p:childTnLst>
                                </p:cTn>
                              </p:par>
                              <p:par>
                                <p:cTn id="54" presetID="6" presetClass="entr" presetSubtype="16" fill="hold" grpId="0" nodeType="withEffect">
                                  <p:stCondLst>
                                    <p:cond delay="1000"/>
                                  </p:stCondLst>
                                  <p:childTnLst>
                                    <p:set>
                                      <p:cBhvr>
                                        <p:cTn id="55" dur="1" fill="hold">
                                          <p:stCondLst>
                                            <p:cond delay="0"/>
                                          </p:stCondLst>
                                        </p:cTn>
                                        <p:tgtEl>
                                          <p:spTgt spid="24"/>
                                        </p:tgtEl>
                                        <p:attrNameLst>
                                          <p:attrName>style.visibility</p:attrName>
                                        </p:attrNameLst>
                                      </p:cBhvr>
                                      <p:to>
                                        <p:strVal val="visible"/>
                                      </p:to>
                                    </p:set>
                                    <p:animEffect transition="in" filter="circle(in)">
                                      <p:cBhvr>
                                        <p:cTn id="56" dur="500"/>
                                        <p:tgtEl>
                                          <p:spTgt spid="24"/>
                                        </p:tgtEl>
                                      </p:cBhvr>
                                    </p:animEffect>
                                  </p:childTnLst>
                                </p:cTn>
                              </p:par>
                              <p:par>
                                <p:cTn id="57" presetID="22" presetClass="entr" presetSubtype="4" fill="hold" grpId="0" nodeType="withEffect">
                                  <p:stCondLst>
                                    <p:cond delay="1000"/>
                                  </p:stCondLst>
                                  <p:childTnLst>
                                    <p:set>
                                      <p:cBhvr>
                                        <p:cTn id="58" dur="1" fill="hold">
                                          <p:stCondLst>
                                            <p:cond delay="0"/>
                                          </p:stCondLst>
                                        </p:cTn>
                                        <p:tgtEl>
                                          <p:spTgt spid="15"/>
                                        </p:tgtEl>
                                        <p:attrNameLst>
                                          <p:attrName>style.visibility</p:attrName>
                                        </p:attrNameLst>
                                      </p:cBhvr>
                                      <p:to>
                                        <p:strVal val="visible"/>
                                      </p:to>
                                    </p:set>
                                    <p:animEffect transition="in" filter="wipe(down)">
                                      <p:cBhvr>
                                        <p:cTn id="5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5" grpId="0" animBg="1"/>
      <p:bldP spid="2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11401E-3099-951B-1641-78E379A3FAF4}"/>
              </a:ext>
            </a:extLst>
          </p:cNvPr>
          <p:cNvSpPr>
            <a:spLocks noGrp="1"/>
          </p:cNvSpPr>
          <p:nvPr>
            <p:ph type="title"/>
          </p:nvPr>
        </p:nvSpPr>
        <p:spPr/>
        <p:txBody>
          <a:bodyPr/>
          <a:lstStyle/>
          <a:p>
            <a:r>
              <a:rPr lang="fr-FR" sz="2800" cap="none" dirty="0"/>
              <a:t>Précisions</a:t>
            </a:r>
          </a:p>
        </p:txBody>
      </p:sp>
      <p:sp>
        <p:nvSpPr>
          <p:cNvPr id="4" name="Rectangle 3">
            <a:extLst>
              <a:ext uri="{FF2B5EF4-FFF2-40B4-BE49-F238E27FC236}">
                <a16:creationId xmlns:a16="http://schemas.microsoft.com/office/drawing/2014/main" id="{807542B1-F095-42FD-78AE-540FD718C49E}"/>
              </a:ext>
            </a:extLst>
          </p:cNvPr>
          <p:cNvSpPr/>
          <p:nvPr/>
        </p:nvSpPr>
        <p:spPr>
          <a:xfrm>
            <a:off x="283918" y="1375496"/>
            <a:ext cx="9955104" cy="1287168"/>
          </a:xfrm>
          <a:prstGeom prst="rect">
            <a:avLst/>
          </a:prstGeom>
        </p:spPr>
        <p:txBody>
          <a:bodyPr wrap="square" lIns="104287" tIns="52144" rIns="104287" bIns="52144">
            <a:spAutoFit/>
          </a:bodyPr>
          <a:lstStyle/>
          <a:p>
            <a:pPr marL="342900" lvl="1" indent="-342900" algn="just">
              <a:spcAft>
                <a:spcPct val="20000"/>
              </a:spcAft>
              <a:buFont typeface="Arial" panose="020B0604020202020204" pitchFamily="34" charset="0"/>
              <a:buChar char="•"/>
            </a:pPr>
            <a:r>
              <a:rPr lang="fr-FR" sz="2400" b="1" u="sng" dirty="0"/>
              <a:t>Un ATR de la grille </a:t>
            </a:r>
            <a:r>
              <a:rPr lang="fr-FR" sz="2400" dirty="0"/>
              <a:t>non tenu sera pénalisé de 1,00 Pt quand il fait partie des difficultés 6èmes retenues pour la Note D.</a:t>
            </a:r>
          </a:p>
          <a:p>
            <a:pPr marL="0" lvl="1" algn="just">
              <a:spcAft>
                <a:spcPct val="20000"/>
              </a:spcAft>
            </a:pPr>
            <a:r>
              <a:rPr lang="fr-FR" sz="2400" b="1" u="sng" dirty="0"/>
              <a:t>Exemples :</a:t>
            </a:r>
            <a:endParaRPr lang="fr-FR" sz="2000" dirty="0"/>
          </a:p>
        </p:txBody>
      </p:sp>
      <p:graphicFrame>
        <p:nvGraphicFramePr>
          <p:cNvPr id="6" name="Tableau 5">
            <a:extLst>
              <a:ext uri="{FF2B5EF4-FFF2-40B4-BE49-F238E27FC236}">
                <a16:creationId xmlns:a16="http://schemas.microsoft.com/office/drawing/2014/main" id="{C263475E-2B2A-CBF7-8859-4BA1F9E7F042}"/>
              </a:ext>
            </a:extLst>
          </p:cNvPr>
          <p:cNvGraphicFramePr>
            <a:graphicFrameLocks noGrp="1"/>
          </p:cNvGraphicFramePr>
          <p:nvPr>
            <p:extLst>
              <p:ext uri="{D42A27DB-BD31-4B8C-83A1-F6EECF244321}">
                <p14:modId xmlns:p14="http://schemas.microsoft.com/office/powerpoint/2010/main" val="217235762"/>
              </p:ext>
            </p:extLst>
          </p:nvPr>
        </p:nvGraphicFramePr>
        <p:xfrm>
          <a:off x="468315" y="2673771"/>
          <a:ext cx="9791698" cy="1672391"/>
        </p:xfrm>
        <a:graphic>
          <a:graphicData uri="http://schemas.openxmlformats.org/drawingml/2006/table">
            <a:tbl>
              <a:tblPr firstRow="1" bandRow="1">
                <a:tableStyleId>{5C22544A-7EE6-4342-B048-85BDC9FD1C3A}</a:tableStyleId>
              </a:tblPr>
              <a:tblGrid>
                <a:gridCol w="1398814">
                  <a:extLst>
                    <a:ext uri="{9D8B030D-6E8A-4147-A177-3AD203B41FA5}">
                      <a16:colId xmlns:a16="http://schemas.microsoft.com/office/drawing/2014/main" val="903202612"/>
                    </a:ext>
                  </a:extLst>
                </a:gridCol>
                <a:gridCol w="1398814">
                  <a:extLst>
                    <a:ext uri="{9D8B030D-6E8A-4147-A177-3AD203B41FA5}">
                      <a16:colId xmlns:a16="http://schemas.microsoft.com/office/drawing/2014/main" val="4217336352"/>
                    </a:ext>
                  </a:extLst>
                </a:gridCol>
                <a:gridCol w="1398814">
                  <a:extLst>
                    <a:ext uri="{9D8B030D-6E8A-4147-A177-3AD203B41FA5}">
                      <a16:colId xmlns:a16="http://schemas.microsoft.com/office/drawing/2014/main" val="103137729"/>
                    </a:ext>
                  </a:extLst>
                </a:gridCol>
                <a:gridCol w="1398814">
                  <a:extLst>
                    <a:ext uri="{9D8B030D-6E8A-4147-A177-3AD203B41FA5}">
                      <a16:colId xmlns:a16="http://schemas.microsoft.com/office/drawing/2014/main" val="76167673"/>
                    </a:ext>
                  </a:extLst>
                </a:gridCol>
                <a:gridCol w="1398814">
                  <a:extLst>
                    <a:ext uri="{9D8B030D-6E8A-4147-A177-3AD203B41FA5}">
                      <a16:colId xmlns:a16="http://schemas.microsoft.com/office/drawing/2014/main" val="4103722504"/>
                    </a:ext>
                  </a:extLst>
                </a:gridCol>
                <a:gridCol w="1398814">
                  <a:extLst>
                    <a:ext uri="{9D8B030D-6E8A-4147-A177-3AD203B41FA5}">
                      <a16:colId xmlns:a16="http://schemas.microsoft.com/office/drawing/2014/main" val="1310345801"/>
                    </a:ext>
                  </a:extLst>
                </a:gridCol>
                <a:gridCol w="1398814">
                  <a:extLst>
                    <a:ext uri="{9D8B030D-6E8A-4147-A177-3AD203B41FA5}">
                      <a16:colId xmlns:a16="http://schemas.microsoft.com/office/drawing/2014/main" val="1952728906"/>
                    </a:ext>
                  </a:extLst>
                </a:gridCol>
              </a:tblGrid>
              <a:tr h="476210">
                <a:tc gridSpan="7">
                  <a:txBody>
                    <a:bodyPr/>
                    <a:lstStyle/>
                    <a:p>
                      <a:pPr algn="ctr">
                        <a:lnSpc>
                          <a:spcPct val="150000"/>
                        </a:lnSpc>
                      </a:pPr>
                      <a:r>
                        <a:rPr lang="fr-FR" sz="2000" dirty="0">
                          <a:solidFill>
                            <a:srgbClr val="FF0000"/>
                          </a:solidFill>
                        </a:rPr>
                        <a:t>ATR non tenu pénalisé de 1,00 Pt</a:t>
                      </a:r>
                    </a:p>
                  </a:txBody>
                  <a:tcPr>
                    <a:solidFill>
                      <a:schemeClr val="bg1">
                        <a:lumMod val="85000"/>
                      </a:schemeClr>
                    </a:solidFill>
                  </a:tcPr>
                </a:tc>
                <a:tc hMerge="1">
                  <a:txBody>
                    <a:bodyPr/>
                    <a:lstStyle/>
                    <a:p>
                      <a:endParaRPr lang="fr-FR" dirty="0"/>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590101">
                <a:tc>
                  <a:txBody>
                    <a:bodyPr/>
                    <a:lstStyle/>
                    <a:p>
                      <a:endParaRPr lang="fr-FR" dirty="0"/>
                    </a:p>
                  </a:txBody>
                  <a:tcPr>
                    <a:solidFill>
                      <a:schemeClr val="bg1">
                        <a:lumMod val="85000"/>
                      </a:schemeClr>
                    </a:solidFill>
                  </a:tcPr>
                </a:tc>
                <a:tc>
                  <a:txBody>
                    <a:bodyPr/>
                    <a:lstStyle/>
                    <a:p>
                      <a:pPr>
                        <a:lnSpc>
                          <a:spcPct val="250000"/>
                        </a:lnSpc>
                      </a:pPr>
                      <a:r>
                        <a:rPr lang="fr-FR" sz="1050" dirty="0"/>
                        <a:t>                 non tenu</a:t>
                      </a:r>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941811589"/>
                  </a:ext>
                </a:extLst>
              </a:tr>
              <a:tr h="590101">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2830180118"/>
                  </a:ext>
                </a:extLst>
              </a:tr>
            </a:tbl>
          </a:graphicData>
        </a:graphic>
      </p:graphicFrame>
      <p:graphicFrame>
        <p:nvGraphicFramePr>
          <p:cNvPr id="14" name="Tableau 13">
            <a:extLst>
              <a:ext uri="{FF2B5EF4-FFF2-40B4-BE49-F238E27FC236}">
                <a16:creationId xmlns:a16="http://schemas.microsoft.com/office/drawing/2014/main" id="{49C2443F-E147-7E42-D154-6D96CCAEA1E6}"/>
              </a:ext>
            </a:extLst>
          </p:cNvPr>
          <p:cNvGraphicFramePr>
            <a:graphicFrameLocks noGrp="1"/>
          </p:cNvGraphicFramePr>
          <p:nvPr>
            <p:extLst>
              <p:ext uri="{D42A27DB-BD31-4B8C-83A1-F6EECF244321}">
                <p14:modId xmlns:p14="http://schemas.microsoft.com/office/powerpoint/2010/main" val="3374999659"/>
              </p:ext>
            </p:extLst>
          </p:nvPr>
        </p:nvGraphicFramePr>
        <p:xfrm>
          <a:off x="2186197" y="3875230"/>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solidFill>
                      <a:srgbClr val="92D050"/>
                    </a:solidFill>
                  </a:tcPr>
                </a:tc>
                <a:extLst>
                  <a:ext uri="{0D108BD9-81ED-4DB2-BD59-A6C34878D82A}">
                    <a16:rowId xmlns:a16="http://schemas.microsoft.com/office/drawing/2014/main" val="434361808"/>
                  </a:ext>
                </a:extLst>
              </a:tr>
            </a:tbl>
          </a:graphicData>
        </a:graphic>
      </p:graphicFrame>
      <p:pic>
        <p:nvPicPr>
          <p:cNvPr id="3" name="Image 2">
            <a:extLst>
              <a:ext uri="{FF2B5EF4-FFF2-40B4-BE49-F238E27FC236}">
                <a16:creationId xmlns:a16="http://schemas.microsoft.com/office/drawing/2014/main" id="{6C6E0DC6-9DD3-BD60-9FAE-54DB120C8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402" y="3180061"/>
            <a:ext cx="371527" cy="543001"/>
          </a:xfrm>
          <a:prstGeom prst="rect">
            <a:avLst/>
          </a:prstGeom>
        </p:spPr>
      </p:pic>
      <p:graphicFrame>
        <p:nvGraphicFramePr>
          <p:cNvPr id="15" name="Tableau 14">
            <a:extLst>
              <a:ext uri="{FF2B5EF4-FFF2-40B4-BE49-F238E27FC236}">
                <a16:creationId xmlns:a16="http://schemas.microsoft.com/office/drawing/2014/main" id="{C5C70E98-D072-46B3-C89C-3CBFE8CD383C}"/>
              </a:ext>
            </a:extLst>
          </p:cNvPr>
          <p:cNvGraphicFramePr>
            <a:graphicFrameLocks noGrp="1"/>
          </p:cNvGraphicFramePr>
          <p:nvPr>
            <p:extLst>
              <p:ext uri="{D42A27DB-BD31-4B8C-83A1-F6EECF244321}">
                <p14:modId xmlns:p14="http://schemas.microsoft.com/office/powerpoint/2010/main" val="2152970346"/>
              </p:ext>
            </p:extLst>
          </p:nvPr>
        </p:nvGraphicFramePr>
        <p:xfrm>
          <a:off x="836402" y="3856699"/>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AD</a:t>
                      </a:r>
                    </a:p>
                  </a:txBody>
                  <a:tcPr>
                    <a:noFill/>
                  </a:tcPr>
                </a:tc>
                <a:extLst>
                  <a:ext uri="{0D108BD9-81ED-4DB2-BD59-A6C34878D82A}">
                    <a16:rowId xmlns:a16="http://schemas.microsoft.com/office/drawing/2014/main" val="434361808"/>
                  </a:ext>
                </a:extLst>
              </a:tr>
            </a:tbl>
          </a:graphicData>
        </a:graphic>
      </p:graphicFrame>
      <p:pic>
        <p:nvPicPr>
          <p:cNvPr id="16" name="Image 15">
            <a:extLst>
              <a:ext uri="{FF2B5EF4-FFF2-40B4-BE49-F238E27FC236}">
                <a16:creationId xmlns:a16="http://schemas.microsoft.com/office/drawing/2014/main" id="{E5A3B1F8-C26C-F0AA-6887-B1CD567CB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3242" y="3232310"/>
            <a:ext cx="224432" cy="492023"/>
          </a:xfrm>
          <a:prstGeom prst="rect">
            <a:avLst/>
          </a:prstGeom>
        </p:spPr>
      </p:pic>
      <p:pic>
        <p:nvPicPr>
          <p:cNvPr id="17" name="Image 16">
            <a:extLst>
              <a:ext uri="{FF2B5EF4-FFF2-40B4-BE49-F238E27FC236}">
                <a16:creationId xmlns:a16="http://schemas.microsoft.com/office/drawing/2014/main" id="{9CB4AFF1-ADE8-A0C6-111D-FAAA2E9647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828" y="3200409"/>
            <a:ext cx="647790" cy="543001"/>
          </a:xfrm>
          <a:prstGeom prst="rect">
            <a:avLst/>
          </a:prstGeom>
        </p:spPr>
      </p:pic>
      <p:pic>
        <p:nvPicPr>
          <p:cNvPr id="18" name="Image 17">
            <a:extLst>
              <a:ext uri="{FF2B5EF4-FFF2-40B4-BE49-F238E27FC236}">
                <a16:creationId xmlns:a16="http://schemas.microsoft.com/office/drawing/2014/main" id="{1DF31284-04BE-E2BD-8036-4FF3BDD2EB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19357" y="3170398"/>
            <a:ext cx="428685" cy="543001"/>
          </a:xfrm>
          <a:prstGeom prst="rect">
            <a:avLst/>
          </a:prstGeom>
        </p:spPr>
      </p:pic>
      <p:graphicFrame>
        <p:nvGraphicFramePr>
          <p:cNvPr id="8" name="Tableau 7">
            <a:extLst>
              <a:ext uri="{FF2B5EF4-FFF2-40B4-BE49-F238E27FC236}">
                <a16:creationId xmlns:a16="http://schemas.microsoft.com/office/drawing/2014/main" id="{B5CFDFE9-1C07-2DD5-F4BE-D73CCF8EF0EE}"/>
              </a:ext>
            </a:extLst>
          </p:cNvPr>
          <p:cNvGraphicFramePr>
            <a:graphicFrameLocks noGrp="1"/>
          </p:cNvGraphicFramePr>
          <p:nvPr>
            <p:extLst>
              <p:ext uri="{D42A27DB-BD31-4B8C-83A1-F6EECF244321}">
                <p14:modId xmlns:p14="http://schemas.microsoft.com/office/powerpoint/2010/main" val="2642700850"/>
              </p:ext>
            </p:extLst>
          </p:nvPr>
        </p:nvGraphicFramePr>
        <p:xfrm>
          <a:off x="3582024" y="3883513"/>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AD</a:t>
                      </a:r>
                    </a:p>
                  </a:txBody>
                  <a:tcPr>
                    <a:noFill/>
                  </a:tcPr>
                </a:tc>
                <a:extLst>
                  <a:ext uri="{0D108BD9-81ED-4DB2-BD59-A6C34878D82A}">
                    <a16:rowId xmlns:a16="http://schemas.microsoft.com/office/drawing/2014/main" val="434361808"/>
                  </a:ext>
                </a:extLst>
              </a:tr>
            </a:tbl>
          </a:graphicData>
        </a:graphic>
      </p:graphicFrame>
      <p:graphicFrame>
        <p:nvGraphicFramePr>
          <p:cNvPr id="9" name="Tableau 8">
            <a:extLst>
              <a:ext uri="{FF2B5EF4-FFF2-40B4-BE49-F238E27FC236}">
                <a16:creationId xmlns:a16="http://schemas.microsoft.com/office/drawing/2014/main" id="{FE9D95C6-FFEF-BE58-999E-9DFD4227B429}"/>
              </a:ext>
            </a:extLst>
          </p:cNvPr>
          <p:cNvGraphicFramePr>
            <a:graphicFrameLocks noGrp="1"/>
          </p:cNvGraphicFramePr>
          <p:nvPr>
            <p:extLst>
              <p:ext uri="{D42A27DB-BD31-4B8C-83A1-F6EECF244321}">
                <p14:modId xmlns:p14="http://schemas.microsoft.com/office/powerpoint/2010/main" val="2531257953"/>
              </p:ext>
            </p:extLst>
          </p:nvPr>
        </p:nvGraphicFramePr>
        <p:xfrm>
          <a:off x="5004374" y="3876043"/>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solidFill>
                      <a:srgbClr val="92D050"/>
                    </a:solidFill>
                  </a:tcPr>
                </a:tc>
                <a:extLst>
                  <a:ext uri="{0D108BD9-81ED-4DB2-BD59-A6C34878D82A}">
                    <a16:rowId xmlns:a16="http://schemas.microsoft.com/office/drawing/2014/main" val="434361808"/>
                  </a:ext>
                </a:extLst>
              </a:tr>
            </a:tbl>
          </a:graphicData>
        </a:graphic>
      </p:graphicFrame>
      <p:pic>
        <p:nvPicPr>
          <p:cNvPr id="11" name="Image 10">
            <a:extLst>
              <a:ext uri="{FF2B5EF4-FFF2-40B4-BE49-F238E27FC236}">
                <a16:creationId xmlns:a16="http://schemas.microsoft.com/office/drawing/2014/main" id="{06882238-39CE-211C-CA2B-186111797F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38253" y="3247056"/>
            <a:ext cx="329464" cy="426806"/>
          </a:xfrm>
          <a:prstGeom prst="rect">
            <a:avLst/>
          </a:prstGeom>
        </p:spPr>
      </p:pic>
      <p:graphicFrame>
        <p:nvGraphicFramePr>
          <p:cNvPr id="13" name="Tableau 12">
            <a:extLst>
              <a:ext uri="{FF2B5EF4-FFF2-40B4-BE49-F238E27FC236}">
                <a16:creationId xmlns:a16="http://schemas.microsoft.com/office/drawing/2014/main" id="{D55E32FE-2E4D-F474-5FFA-978E26D3AA3E}"/>
              </a:ext>
            </a:extLst>
          </p:cNvPr>
          <p:cNvGraphicFramePr>
            <a:graphicFrameLocks noGrp="1"/>
          </p:cNvGraphicFramePr>
          <p:nvPr>
            <p:extLst>
              <p:ext uri="{D42A27DB-BD31-4B8C-83A1-F6EECF244321}">
                <p14:modId xmlns:p14="http://schemas.microsoft.com/office/powerpoint/2010/main" val="2520702461"/>
              </p:ext>
            </p:extLst>
          </p:nvPr>
        </p:nvGraphicFramePr>
        <p:xfrm>
          <a:off x="6418230" y="3874488"/>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solidFill>
                      <a:srgbClr val="92D050"/>
                    </a:solidFill>
                  </a:tcPr>
                </a:tc>
                <a:extLst>
                  <a:ext uri="{0D108BD9-81ED-4DB2-BD59-A6C34878D82A}">
                    <a16:rowId xmlns:a16="http://schemas.microsoft.com/office/drawing/2014/main" val="434361808"/>
                  </a:ext>
                </a:extLst>
              </a:tr>
            </a:tbl>
          </a:graphicData>
        </a:graphic>
      </p:graphicFrame>
      <p:pic>
        <p:nvPicPr>
          <p:cNvPr id="19" name="Image 18">
            <a:extLst>
              <a:ext uri="{FF2B5EF4-FFF2-40B4-BE49-F238E27FC236}">
                <a16:creationId xmlns:a16="http://schemas.microsoft.com/office/drawing/2014/main" id="{483E08A6-57AA-805F-2521-A8A9F79EF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4337" y="3258506"/>
            <a:ext cx="382819" cy="484904"/>
          </a:xfrm>
          <a:prstGeom prst="rect">
            <a:avLst/>
          </a:prstGeom>
        </p:spPr>
      </p:pic>
      <p:graphicFrame>
        <p:nvGraphicFramePr>
          <p:cNvPr id="20" name="Tableau 19">
            <a:extLst>
              <a:ext uri="{FF2B5EF4-FFF2-40B4-BE49-F238E27FC236}">
                <a16:creationId xmlns:a16="http://schemas.microsoft.com/office/drawing/2014/main" id="{F8AD64AD-28C4-CE5A-9F0D-56992264FEDA}"/>
              </a:ext>
            </a:extLst>
          </p:cNvPr>
          <p:cNvGraphicFramePr>
            <a:graphicFrameLocks noGrp="1"/>
          </p:cNvGraphicFramePr>
          <p:nvPr>
            <p:extLst>
              <p:ext uri="{D42A27DB-BD31-4B8C-83A1-F6EECF244321}">
                <p14:modId xmlns:p14="http://schemas.microsoft.com/office/powerpoint/2010/main" val="1891179514"/>
              </p:ext>
            </p:extLst>
          </p:nvPr>
        </p:nvGraphicFramePr>
        <p:xfrm>
          <a:off x="7709224" y="3871663"/>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AD</a:t>
                      </a:r>
                    </a:p>
                  </a:txBody>
                  <a:tcPr>
                    <a:noFill/>
                  </a:tcPr>
                </a:tc>
                <a:extLst>
                  <a:ext uri="{0D108BD9-81ED-4DB2-BD59-A6C34878D82A}">
                    <a16:rowId xmlns:a16="http://schemas.microsoft.com/office/drawing/2014/main" val="434361808"/>
                  </a:ext>
                </a:extLst>
              </a:tr>
            </a:tbl>
          </a:graphicData>
        </a:graphic>
      </p:graphicFrame>
      <p:pic>
        <p:nvPicPr>
          <p:cNvPr id="21" name="Image 20">
            <a:extLst>
              <a:ext uri="{FF2B5EF4-FFF2-40B4-BE49-F238E27FC236}">
                <a16:creationId xmlns:a16="http://schemas.microsoft.com/office/drawing/2014/main" id="{00000000-0008-0000-0000-000079000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28251" y="3255011"/>
            <a:ext cx="484904" cy="484904"/>
          </a:xfrm>
          <a:prstGeom prst="rect">
            <a:avLst/>
          </a:prstGeom>
        </p:spPr>
      </p:pic>
      <p:graphicFrame>
        <p:nvGraphicFramePr>
          <p:cNvPr id="22" name="Tableau 21">
            <a:extLst>
              <a:ext uri="{FF2B5EF4-FFF2-40B4-BE49-F238E27FC236}">
                <a16:creationId xmlns:a16="http://schemas.microsoft.com/office/drawing/2014/main" id="{9B472491-72D1-F2C5-D385-38B1E96DE230}"/>
              </a:ext>
            </a:extLst>
          </p:cNvPr>
          <p:cNvGraphicFramePr>
            <a:graphicFrameLocks noGrp="1"/>
          </p:cNvGraphicFramePr>
          <p:nvPr>
            <p:extLst>
              <p:ext uri="{D42A27DB-BD31-4B8C-83A1-F6EECF244321}">
                <p14:modId xmlns:p14="http://schemas.microsoft.com/office/powerpoint/2010/main" val="4126008021"/>
              </p:ext>
            </p:extLst>
          </p:nvPr>
        </p:nvGraphicFramePr>
        <p:xfrm>
          <a:off x="9239893" y="3853792"/>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273690">
                <a:tc>
                  <a:txBody>
                    <a:bodyPr/>
                    <a:lstStyle/>
                    <a:p>
                      <a:pPr algn="ctr"/>
                      <a:r>
                        <a:rPr lang="fr-FR" sz="2000" dirty="0">
                          <a:solidFill>
                            <a:schemeClr val="tx1"/>
                          </a:solidFill>
                        </a:rPr>
                        <a:t>AD</a:t>
                      </a:r>
                    </a:p>
                  </a:txBody>
                  <a:tcPr>
                    <a:noFill/>
                  </a:tcPr>
                </a:tc>
                <a:extLst>
                  <a:ext uri="{0D108BD9-81ED-4DB2-BD59-A6C34878D82A}">
                    <a16:rowId xmlns:a16="http://schemas.microsoft.com/office/drawing/2014/main" val="434361808"/>
                  </a:ext>
                </a:extLst>
              </a:tr>
            </a:tbl>
          </a:graphicData>
        </a:graphic>
      </p:graphicFrame>
      <p:graphicFrame>
        <p:nvGraphicFramePr>
          <p:cNvPr id="24" name="Tableau 23">
            <a:extLst>
              <a:ext uri="{FF2B5EF4-FFF2-40B4-BE49-F238E27FC236}">
                <a16:creationId xmlns:a16="http://schemas.microsoft.com/office/drawing/2014/main" id="{1A43A70E-7BE6-A786-649F-12C90804DABF}"/>
              </a:ext>
            </a:extLst>
          </p:cNvPr>
          <p:cNvGraphicFramePr>
            <a:graphicFrameLocks noGrp="1"/>
          </p:cNvGraphicFramePr>
          <p:nvPr>
            <p:extLst>
              <p:ext uri="{D42A27DB-BD31-4B8C-83A1-F6EECF244321}">
                <p14:modId xmlns:p14="http://schemas.microsoft.com/office/powerpoint/2010/main" val="466147882"/>
              </p:ext>
            </p:extLst>
          </p:nvPr>
        </p:nvGraphicFramePr>
        <p:xfrm>
          <a:off x="468313" y="4543480"/>
          <a:ext cx="9791698" cy="1672391"/>
        </p:xfrm>
        <a:graphic>
          <a:graphicData uri="http://schemas.openxmlformats.org/drawingml/2006/table">
            <a:tbl>
              <a:tblPr firstRow="1" bandRow="1">
                <a:tableStyleId>{5C22544A-7EE6-4342-B048-85BDC9FD1C3A}</a:tableStyleId>
              </a:tblPr>
              <a:tblGrid>
                <a:gridCol w="1398814">
                  <a:extLst>
                    <a:ext uri="{9D8B030D-6E8A-4147-A177-3AD203B41FA5}">
                      <a16:colId xmlns:a16="http://schemas.microsoft.com/office/drawing/2014/main" val="903202612"/>
                    </a:ext>
                  </a:extLst>
                </a:gridCol>
                <a:gridCol w="1398814">
                  <a:extLst>
                    <a:ext uri="{9D8B030D-6E8A-4147-A177-3AD203B41FA5}">
                      <a16:colId xmlns:a16="http://schemas.microsoft.com/office/drawing/2014/main" val="4217336352"/>
                    </a:ext>
                  </a:extLst>
                </a:gridCol>
                <a:gridCol w="1398814">
                  <a:extLst>
                    <a:ext uri="{9D8B030D-6E8A-4147-A177-3AD203B41FA5}">
                      <a16:colId xmlns:a16="http://schemas.microsoft.com/office/drawing/2014/main" val="103137729"/>
                    </a:ext>
                  </a:extLst>
                </a:gridCol>
                <a:gridCol w="1398814">
                  <a:extLst>
                    <a:ext uri="{9D8B030D-6E8A-4147-A177-3AD203B41FA5}">
                      <a16:colId xmlns:a16="http://schemas.microsoft.com/office/drawing/2014/main" val="76167673"/>
                    </a:ext>
                  </a:extLst>
                </a:gridCol>
                <a:gridCol w="1398814">
                  <a:extLst>
                    <a:ext uri="{9D8B030D-6E8A-4147-A177-3AD203B41FA5}">
                      <a16:colId xmlns:a16="http://schemas.microsoft.com/office/drawing/2014/main" val="4103722504"/>
                    </a:ext>
                  </a:extLst>
                </a:gridCol>
                <a:gridCol w="1398814">
                  <a:extLst>
                    <a:ext uri="{9D8B030D-6E8A-4147-A177-3AD203B41FA5}">
                      <a16:colId xmlns:a16="http://schemas.microsoft.com/office/drawing/2014/main" val="1310345801"/>
                    </a:ext>
                  </a:extLst>
                </a:gridCol>
                <a:gridCol w="1398814">
                  <a:extLst>
                    <a:ext uri="{9D8B030D-6E8A-4147-A177-3AD203B41FA5}">
                      <a16:colId xmlns:a16="http://schemas.microsoft.com/office/drawing/2014/main" val="1952728906"/>
                    </a:ext>
                  </a:extLst>
                </a:gridCol>
              </a:tblGrid>
              <a:tr h="476210">
                <a:tc gridSpan="7">
                  <a:txBody>
                    <a:bodyPr/>
                    <a:lstStyle/>
                    <a:p>
                      <a:pPr algn="ctr">
                        <a:lnSpc>
                          <a:spcPct val="150000"/>
                        </a:lnSpc>
                      </a:pPr>
                      <a:r>
                        <a:rPr lang="fr-FR" sz="2000" dirty="0">
                          <a:solidFill>
                            <a:srgbClr val="00B050"/>
                          </a:solidFill>
                        </a:rPr>
                        <a:t>ATR non tenu  pas pénalisé</a:t>
                      </a:r>
                    </a:p>
                  </a:txBody>
                  <a:tcPr>
                    <a:solidFill>
                      <a:schemeClr val="bg1">
                        <a:lumMod val="85000"/>
                      </a:schemeClr>
                    </a:solidFill>
                  </a:tcPr>
                </a:tc>
                <a:tc hMerge="1">
                  <a:txBody>
                    <a:bodyPr/>
                    <a:lstStyle/>
                    <a:p>
                      <a:endParaRPr lang="fr-FR" dirty="0"/>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tc hMerge="1">
                  <a:txBody>
                    <a:bodyPr/>
                    <a:lstStyle/>
                    <a:p>
                      <a:pPr algn="ctr">
                        <a:lnSpc>
                          <a:spcPct val="150000"/>
                        </a:lnSpc>
                      </a:pPr>
                      <a:endParaRPr lang="fr-FR" sz="16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590101">
                <a:tc>
                  <a:txBody>
                    <a:bodyPr/>
                    <a:lstStyle/>
                    <a:p>
                      <a:endParaRPr lang="fr-FR" dirty="0"/>
                    </a:p>
                  </a:txBody>
                  <a:tcPr>
                    <a:solidFill>
                      <a:schemeClr val="bg1">
                        <a:lumMod val="85000"/>
                      </a:schemeClr>
                    </a:solidFill>
                  </a:tcPr>
                </a:tc>
                <a:tc>
                  <a:txBody>
                    <a:bodyPr/>
                    <a:lstStyle/>
                    <a:p>
                      <a:pPr>
                        <a:lnSpc>
                          <a:spcPct val="250000"/>
                        </a:lnSpc>
                      </a:pPr>
                      <a:r>
                        <a:rPr lang="fr-FR" sz="1050" dirty="0"/>
                        <a:t>                   non tenu</a:t>
                      </a:r>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941811589"/>
                  </a:ext>
                </a:extLst>
              </a:tr>
              <a:tr h="590101">
                <a:tc>
                  <a:txBody>
                    <a:bodyPr/>
                    <a:lstStyle/>
                    <a:p>
                      <a:endParaRPr lang="fr-FR" dirty="0"/>
                    </a:p>
                  </a:txBody>
                  <a:tcPr>
                    <a:solidFill>
                      <a:schemeClr val="bg1">
                        <a:lumMod val="85000"/>
                      </a:schemeClr>
                    </a:solidFill>
                  </a:tcPr>
                </a:tc>
                <a:tc>
                  <a:txBody>
                    <a:bodyPr/>
                    <a:lstStyle/>
                    <a:p>
                      <a:pPr algn="ctr"/>
                      <a:endParaRPr lang="fr-FR" sz="2000" dirty="0">
                        <a:solidFill>
                          <a:schemeClr val="tx1"/>
                        </a:solidFill>
                      </a:endParaRPr>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2830180118"/>
                  </a:ext>
                </a:extLst>
              </a:tr>
            </a:tbl>
          </a:graphicData>
        </a:graphic>
      </p:graphicFrame>
      <p:pic>
        <p:nvPicPr>
          <p:cNvPr id="25" name="Image 24">
            <a:extLst>
              <a:ext uri="{FF2B5EF4-FFF2-40B4-BE49-F238E27FC236}">
                <a16:creationId xmlns:a16="http://schemas.microsoft.com/office/drawing/2014/main" id="{CEFE5EA9-E6A2-BC2A-54A7-7B40F18140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12" y="5059288"/>
            <a:ext cx="371527" cy="543001"/>
          </a:xfrm>
          <a:prstGeom prst="rect">
            <a:avLst/>
          </a:prstGeom>
        </p:spPr>
      </p:pic>
      <p:pic>
        <p:nvPicPr>
          <p:cNvPr id="26" name="Image 25">
            <a:extLst>
              <a:ext uri="{FF2B5EF4-FFF2-40B4-BE49-F238E27FC236}">
                <a16:creationId xmlns:a16="http://schemas.microsoft.com/office/drawing/2014/main" id="{70235234-FA22-2070-0187-662AE5CB1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2303" y="5092299"/>
            <a:ext cx="224432" cy="492023"/>
          </a:xfrm>
          <a:prstGeom prst="rect">
            <a:avLst/>
          </a:prstGeom>
        </p:spPr>
      </p:pic>
      <p:graphicFrame>
        <p:nvGraphicFramePr>
          <p:cNvPr id="27" name="Tableau 26">
            <a:extLst>
              <a:ext uri="{FF2B5EF4-FFF2-40B4-BE49-F238E27FC236}">
                <a16:creationId xmlns:a16="http://schemas.microsoft.com/office/drawing/2014/main" id="{624405B7-D9F7-A3D8-FD46-D2CBD6422A30}"/>
              </a:ext>
            </a:extLst>
          </p:cNvPr>
          <p:cNvGraphicFramePr>
            <a:graphicFrameLocks noGrp="1"/>
          </p:cNvGraphicFramePr>
          <p:nvPr>
            <p:extLst>
              <p:ext uri="{D42A27DB-BD31-4B8C-83A1-F6EECF244321}">
                <p14:modId xmlns:p14="http://schemas.microsoft.com/office/powerpoint/2010/main" val="141696451"/>
              </p:ext>
            </p:extLst>
          </p:nvPr>
        </p:nvGraphicFramePr>
        <p:xfrm>
          <a:off x="9225899" y="5721773"/>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solidFill>
                      <a:srgbClr val="92D050"/>
                    </a:solidFill>
                  </a:tcPr>
                </a:tc>
                <a:extLst>
                  <a:ext uri="{0D108BD9-81ED-4DB2-BD59-A6C34878D82A}">
                    <a16:rowId xmlns:a16="http://schemas.microsoft.com/office/drawing/2014/main" val="434361808"/>
                  </a:ext>
                </a:extLst>
              </a:tr>
            </a:tbl>
          </a:graphicData>
        </a:graphic>
      </p:graphicFrame>
      <p:graphicFrame>
        <p:nvGraphicFramePr>
          <p:cNvPr id="28" name="Tableau 27">
            <a:extLst>
              <a:ext uri="{FF2B5EF4-FFF2-40B4-BE49-F238E27FC236}">
                <a16:creationId xmlns:a16="http://schemas.microsoft.com/office/drawing/2014/main" id="{BB64A0A3-D419-6D9D-5FDB-8EBE655B6FC4}"/>
              </a:ext>
            </a:extLst>
          </p:cNvPr>
          <p:cNvGraphicFramePr>
            <a:graphicFrameLocks noGrp="1"/>
          </p:cNvGraphicFramePr>
          <p:nvPr>
            <p:extLst>
              <p:ext uri="{D42A27DB-BD31-4B8C-83A1-F6EECF244321}">
                <p14:modId xmlns:p14="http://schemas.microsoft.com/office/powerpoint/2010/main" val="357188914"/>
              </p:ext>
            </p:extLst>
          </p:nvPr>
        </p:nvGraphicFramePr>
        <p:xfrm>
          <a:off x="826816" y="5721773"/>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AD</a:t>
                      </a:r>
                    </a:p>
                  </a:txBody>
                  <a:tcPr>
                    <a:noFill/>
                  </a:tcPr>
                </a:tc>
                <a:extLst>
                  <a:ext uri="{0D108BD9-81ED-4DB2-BD59-A6C34878D82A}">
                    <a16:rowId xmlns:a16="http://schemas.microsoft.com/office/drawing/2014/main" val="434361808"/>
                  </a:ext>
                </a:extLst>
              </a:tr>
            </a:tbl>
          </a:graphicData>
        </a:graphic>
      </p:graphicFrame>
      <p:graphicFrame>
        <p:nvGraphicFramePr>
          <p:cNvPr id="29" name="Tableau 28">
            <a:extLst>
              <a:ext uri="{FF2B5EF4-FFF2-40B4-BE49-F238E27FC236}">
                <a16:creationId xmlns:a16="http://schemas.microsoft.com/office/drawing/2014/main" id="{4B2DA963-6E28-44E7-7023-B7075DC4D272}"/>
              </a:ext>
            </a:extLst>
          </p:cNvPr>
          <p:cNvGraphicFramePr>
            <a:graphicFrameLocks noGrp="1"/>
          </p:cNvGraphicFramePr>
          <p:nvPr>
            <p:extLst>
              <p:ext uri="{D42A27DB-BD31-4B8C-83A1-F6EECF244321}">
                <p14:modId xmlns:p14="http://schemas.microsoft.com/office/powerpoint/2010/main" val="1111333621"/>
              </p:ext>
            </p:extLst>
          </p:nvPr>
        </p:nvGraphicFramePr>
        <p:xfrm>
          <a:off x="1984366" y="5652418"/>
          <a:ext cx="1024480" cy="518160"/>
        </p:xfrm>
        <a:graphic>
          <a:graphicData uri="http://schemas.openxmlformats.org/drawingml/2006/table">
            <a:tbl>
              <a:tblPr firstRow="1" bandRow="1">
                <a:tableStyleId>{5C22544A-7EE6-4342-B048-85BDC9FD1C3A}</a:tableStyleId>
              </a:tblPr>
              <a:tblGrid>
                <a:gridCol w="102448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AD </a:t>
                      </a:r>
                      <a:r>
                        <a:rPr lang="fr-FR" sz="800" dirty="0">
                          <a:solidFill>
                            <a:schemeClr val="tx1"/>
                          </a:solidFill>
                        </a:rPr>
                        <a:t>D6 devient AD</a:t>
                      </a:r>
                      <a:endParaRPr lang="fr-FR" sz="2000" dirty="0">
                        <a:solidFill>
                          <a:schemeClr val="tx1"/>
                        </a:solidFill>
                      </a:endParaRPr>
                    </a:p>
                  </a:txBody>
                  <a:tcPr>
                    <a:noFill/>
                  </a:tcPr>
                </a:tc>
                <a:extLst>
                  <a:ext uri="{0D108BD9-81ED-4DB2-BD59-A6C34878D82A}">
                    <a16:rowId xmlns:a16="http://schemas.microsoft.com/office/drawing/2014/main" val="434361808"/>
                  </a:ext>
                </a:extLst>
              </a:tr>
            </a:tbl>
          </a:graphicData>
        </a:graphic>
      </p:graphicFrame>
      <p:pic>
        <p:nvPicPr>
          <p:cNvPr id="30" name="Image 29">
            <a:extLst>
              <a:ext uri="{FF2B5EF4-FFF2-40B4-BE49-F238E27FC236}">
                <a16:creationId xmlns:a16="http://schemas.microsoft.com/office/drawing/2014/main" id="{62BC736C-F22D-487D-B915-5AE621DC04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8149" y="5051051"/>
            <a:ext cx="647790" cy="543001"/>
          </a:xfrm>
          <a:prstGeom prst="rect">
            <a:avLst/>
          </a:prstGeom>
        </p:spPr>
      </p:pic>
      <p:graphicFrame>
        <p:nvGraphicFramePr>
          <p:cNvPr id="31" name="Tableau 30">
            <a:extLst>
              <a:ext uri="{FF2B5EF4-FFF2-40B4-BE49-F238E27FC236}">
                <a16:creationId xmlns:a16="http://schemas.microsoft.com/office/drawing/2014/main" id="{1E7363AC-AD41-7AAD-3D23-DF777C2FF153}"/>
              </a:ext>
            </a:extLst>
          </p:cNvPr>
          <p:cNvGraphicFramePr>
            <a:graphicFrameLocks noGrp="1"/>
          </p:cNvGraphicFramePr>
          <p:nvPr>
            <p:extLst>
              <p:ext uri="{D42A27DB-BD31-4B8C-83A1-F6EECF244321}">
                <p14:modId xmlns:p14="http://schemas.microsoft.com/office/powerpoint/2010/main" val="2541449191"/>
              </p:ext>
            </p:extLst>
          </p:nvPr>
        </p:nvGraphicFramePr>
        <p:xfrm>
          <a:off x="3758149" y="5721773"/>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AD</a:t>
                      </a:r>
                    </a:p>
                  </a:txBody>
                  <a:tcPr>
                    <a:noFill/>
                  </a:tcPr>
                </a:tc>
                <a:extLst>
                  <a:ext uri="{0D108BD9-81ED-4DB2-BD59-A6C34878D82A}">
                    <a16:rowId xmlns:a16="http://schemas.microsoft.com/office/drawing/2014/main" val="434361808"/>
                  </a:ext>
                </a:extLst>
              </a:tr>
            </a:tbl>
          </a:graphicData>
        </a:graphic>
      </p:graphicFrame>
      <p:pic>
        <p:nvPicPr>
          <p:cNvPr id="32" name="Image 31">
            <a:extLst>
              <a:ext uri="{FF2B5EF4-FFF2-40B4-BE49-F238E27FC236}">
                <a16:creationId xmlns:a16="http://schemas.microsoft.com/office/drawing/2014/main" id="{CECF4683-7F93-BCB7-34D9-6A2901558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9976" y="5032419"/>
            <a:ext cx="428685" cy="543001"/>
          </a:xfrm>
          <a:prstGeom prst="rect">
            <a:avLst/>
          </a:prstGeom>
        </p:spPr>
      </p:pic>
      <p:graphicFrame>
        <p:nvGraphicFramePr>
          <p:cNvPr id="33" name="Tableau 32">
            <a:extLst>
              <a:ext uri="{FF2B5EF4-FFF2-40B4-BE49-F238E27FC236}">
                <a16:creationId xmlns:a16="http://schemas.microsoft.com/office/drawing/2014/main" id="{0881EDB4-E020-9CEC-5D3E-09C26E9CAA6A}"/>
              </a:ext>
            </a:extLst>
          </p:cNvPr>
          <p:cNvGraphicFramePr>
            <a:graphicFrameLocks noGrp="1"/>
          </p:cNvGraphicFramePr>
          <p:nvPr>
            <p:extLst>
              <p:ext uri="{D42A27DB-BD31-4B8C-83A1-F6EECF244321}">
                <p14:modId xmlns:p14="http://schemas.microsoft.com/office/powerpoint/2010/main" val="2448949540"/>
              </p:ext>
            </p:extLst>
          </p:nvPr>
        </p:nvGraphicFramePr>
        <p:xfrm>
          <a:off x="5015505" y="5714168"/>
          <a:ext cx="591296" cy="396240"/>
        </p:xfrm>
        <a:graphic>
          <a:graphicData uri="http://schemas.openxmlformats.org/drawingml/2006/table">
            <a:tbl>
              <a:tblPr firstRow="1" bandRow="1">
                <a:tableStyleId>{5C22544A-7EE6-4342-B048-85BDC9FD1C3A}</a:tableStyleId>
              </a:tblPr>
              <a:tblGrid>
                <a:gridCol w="591296">
                  <a:extLst>
                    <a:ext uri="{9D8B030D-6E8A-4147-A177-3AD203B41FA5}">
                      <a16:colId xmlns:a16="http://schemas.microsoft.com/office/drawing/2014/main" val="2814726910"/>
                    </a:ext>
                  </a:extLst>
                </a:gridCol>
              </a:tblGrid>
              <a:tr h="222336">
                <a:tc>
                  <a:txBody>
                    <a:bodyPr/>
                    <a:lstStyle/>
                    <a:p>
                      <a:pPr algn="ctr"/>
                      <a:r>
                        <a:rPr lang="fr-FR" sz="2000" dirty="0">
                          <a:solidFill>
                            <a:schemeClr val="tx1"/>
                          </a:solidFill>
                        </a:rPr>
                        <a:t>D6</a:t>
                      </a:r>
                    </a:p>
                  </a:txBody>
                  <a:tcPr>
                    <a:solidFill>
                      <a:srgbClr val="92D050"/>
                    </a:solidFill>
                  </a:tcPr>
                </a:tc>
                <a:extLst>
                  <a:ext uri="{0D108BD9-81ED-4DB2-BD59-A6C34878D82A}">
                    <a16:rowId xmlns:a16="http://schemas.microsoft.com/office/drawing/2014/main" val="434361808"/>
                  </a:ext>
                </a:extLst>
              </a:tr>
            </a:tbl>
          </a:graphicData>
        </a:graphic>
      </p:graphicFrame>
      <p:pic>
        <p:nvPicPr>
          <p:cNvPr id="34" name="Image 33">
            <a:extLst>
              <a:ext uri="{FF2B5EF4-FFF2-40B4-BE49-F238E27FC236}">
                <a16:creationId xmlns:a16="http://schemas.microsoft.com/office/drawing/2014/main" id="{754ACC68-64BD-478C-B72D-41516F4FB9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1821" y="5061599"/>
            <a:ext cx="329464" cy="426806"/>
          </a:xfrm>
          <a:prstGeom prst="rect">
            <a:avLst/>
          </a:prstGeom>
        </p:spPr>
      </p:pic>
      <p:graphicFrame>
        <p:nvGraphicFramePr>
          <p:cNvPr id="35" name="Tableau 34">
            <a:extLst>
              <a:ext uri="{FF2B5EF4-FFF2-40B4-BE49-F238E27FC236}">
                <a16:creationId xmlns:a16="http://schemas.microsoft.com/office/drawing/2014/main" id="{F6A330DA-3D63-008E-C0E5-6E86F6E5F5AB}"/>
              </a:ext>
            </a:extLst>
          </p:cNvPr>
          <p:cNvGraphicFramePr>
            <a:graphicFrameLocks noGrp="1"/>
          </p:cNvGraphicFramePr>
          <p:nvPr>
            <p:extLst>
              <p:ext uri="{D42A27DB-BD31-4B8C-83A1-F6EECF244321}">
                <p14:modId xmlns:p14="http://schemas.microsoft.com/office/powerpoint/2010/main" val="1971533695"/>
              </p:ext>
            </p:extLst>
          </p:nvPr>
        </p:nvGraphicFramePr>
        <p:xfrm>
          <a:off x="6538253" y="5695318"/>
          <a:ext cx="561190" cy="396240"/>
        </p:xfrm>
        <a:graphic>
          <a:graphicData uri="http://schemas.openxmlformats.org/drawingml/2006/table">
            <a:tbl>
              <a:tblPr firstRow="1" bandRow="1">
                <a:tableStyleId>{5C22544A-7EE6-4342-B048-85BDC9FD1C3A}</a:tableStyleId>
              </a:tblPr>
              <a:tblGrid>
                <a:gridCol w="56119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D6</a:t>
                      </a:r>
                    </a:p>
                  </a:txBody>
                  <a:tcPr>
                    <a:solidFill>
                      <a:srgbClr val="92D050"/>
                    </a:solidFill>
                  </a:tcPr>
                </a:tc>
                <a:extLst>
                  <a:ext uri="{0D108BD9-81ED-4DB2-BD59-A6C34878D82A}">
                    <a16:rowId xmlns:a16="http://schemas.microsoft.com/office/drawing/2014/main" val="434361808"/>
                  </a:ext>
                </a:extLst>
              </a:tr>
            </a:tbl>
          </a:graphicData>
        </a:graphic>
      </p:graphicFrame>
      <p:pic>
        <p:nvPicPr>
          <p:cNvPr id="36" name="Image 35">
            <a:extLst>
              <a:ext uri="{FF2B5EF4-FFF2-40B4-BE49-F238E27FC236}">
                <a16:creationId xmlns:a16="http://schemas.microsoft.com/office/drawing/2014/main" id="{81F438E5-5103-205D-7D35-012554939A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98238" y="5090516"/>
            <a:ext cx="382819" cy="484904"/>
          </a:xfrm>
          <a:prstGeom prst="rect">
            <a:avLst/>
          </a:prstGeom>
        </p:spPr>
      </p:pic>
      <p:graphicFrame>
        <p:nvGraphicFramePr>
          <p:cNvPr id="37" name="Tableau 36">
            <a:extLst>
              <a:ext uri="{FF2B5EF4-FFF2-40B4-BE49-F238E27FC236}">
                <a16:creationId xmlns:a16="http://schemas.microsoft.com/office/drawing/2014/main" id="{919227A0-47D0-332B-824D-E526EEFB8C1D}"/>
              </a:ext>
            </a:extLst>
          </p:cNvPr>
          <p:cNvGraphicFramePr>
            <a:graphicFrameLocks noGrp="1"/>
          </p:cNvGraphicFramePr>
          <p:nvPr>
            <p:extLst>
              <p:ext uri="{D42A27DB-BD31-4B8C-83A1-F6EECF244321}">
                <p14:modId xmlns:p14="http://schemas.microsoft.com/office/powerpoint/2010/main" val="1866556414"/>
              </p:ext>
            </p:extLst>
          </p:nvPr>
        </p:nvGraphicFramePr>
        <p:xfrm>
          <a:off x="7891698" y="5730349"/>
          <a:ext cx="595900" cy="396240"/>
        </p:xfrm>
        <a:graphic>
          <a:graphicData uri="http://schemas.openxmlformats.org/drawingml/2006/table">
            <a:tbl>
              <a:tblPr firstRow="1" bandRow="1">
                <a:tableStyleId>{5C22544A-7EE6-4342-B048-85BDC9FD1C3A}</a:tableStyleId>
              </a:tblPr>
              <a:tblGrid>
                <a:gridCol w="595900">
                  <a:extLst>
                    <a:ext uri="{9D8B030D-6E8A-4147-A177-3AD203B41FA5}">
                      <a16:colId xmlns:a16="http://schemas.microsoft.com/office/drawing/2014/main" val="2814726910"/>
                    </a:ext>
                  </a:extLst>
                </a:gridCol>
              </a:tblGrid>
              <a:tr h="370840">
                <a:tc>
                  <a:txBody>
                    <a:bodyPr/>
                    <a:lstStyle/>
                    <a:p>
                      <a:pPr algn="ctr"/>
                      <a:r>
                        <a:rPr lang="fr-FR" sz="2000" dirty="0">
                          <a:solidFill>
                            <a:schemeClr val="tx1"/>
                          </a:solidFill>
                        </a:rPr>
                        <a:t>AD</a:t>
                      </a:r>
                    </a:p>
                  </a:txBody>
                  <a:tcPr>
                    <a:noFill/>
                  </a:tcPr>
                </a:tc>
                <a:extLst>
                  <a:ext uri="{0D108BD9-81ED-4DB2-BD59-A6C34878D82A}">
                    <a16:rowId xmlns:a16="http://schemas.microsoft.com/office/drawing/2014/main" val="434361808"/>
                  </a:ext>
                </a:extLst>
              </a:tr>
            </a:tbl>
          </a:graphicData>
        </a:graphic>
      </p:graphicFrame>
      <p:pic>
        <p:nvPicPr>
          <p:cNvPr id="39" name="Image 38">
            <a:extLst>
              <a:ext uri="{FF2B5EF4-FFF2-40B4-BE49-F238E27FC236}">
                <a16:creationId xmlns:a16="http://schemas.microsoft.com/office/drawing/2014/main" id="{00000000-0008-0000-0000-00007A000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22173" y="5131839"/>
            <a:ext cx="513620" cy="443581"/>
          </a:xfrm>
          <a:prstGeom prst="rect">
            <a:avLst/>
          </a:prstGeom>
        </p:spPr>
      </p:pic>
      <p:sp>
        <p:nvSpPr>
          <p:cNvPr id="12" name="Parenthèse fermante 11">
            <a:extLst>
              <a:ext uri="{FF2B5EF4-FFF2-40B4-BE49-F238E27FC236}">
                <a16:creationId xmlns:a16="http://schemas.microsoft.com/office/drawing/2014/main" id="{9CA20747-88A5-4BDE-1C7A-917DF93CC1BB}"/>
              </a:ext>
            </a:extLst>
          </p:cNvPr>
          <p:cNvSpPr/>
          <p:nvPr/>
        </p:nvSpPr>
        <p:spPr>
          <a:xfrm rot="16200000">
            <a:off x="4481690" y="2348910"/>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42" name="Parenthèse fermante 41">
            <a:extLst>
              <a:ext uri="{FF2B5EF4-FFF2-40B4-BE49-F238E27FC236}">
                <a16:creationId xmlns:a16="http://schemas.microsoft.com/office/drawing/2014/main" id="{1E188FE8-A76D-F628-4D98-AD8B634F5EFF}"/>
              </a:ext>
            </a:extLst>
          </p:cNvPr>
          <p:cNvSpPr/>
          <p:nvPr/>
        </p:nvSpPr>
        <p:spPr>
          <a:xfrm rot="16200000">
            <a:off x="4565715" y="4197975"/>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pic>
        <p:nvPicPr>
          <p:cNvPr id="7" name="Image 6">
            <a:extLst>
              <a:ext uri="{FF2B5EF4-FFF2-40B4-BE49-F238E27FC236}">
                <a16:creationId xmlns:a16="http://schemas.microsoft.com/office/drawing/2014/main" id="{640A799F-39C3-AF1F-5EE8-EDAE69908D7B}"/>
              </a:ext>
            </a:extLst>
          </p:cNvPr>
          <p:cNvPicPr>
            <a:picLocks noChangeAspect="1"/>
          </p:cNvPicPr>
          <p:nvPr/>
        </p:nvPicPr>
        <p:blipFill>
          <a:blip r:embed="rId11"/>
          <a:stretch>
            <a:fillRect/>
          </a:stretch>
        </p:blipFill>
        <p:spPr>
          <a:xfrm>
            <a:off x="8902238" y="496068"/>
            <a:ext cx="1280509" cy="785864"/>
          </a:xfrm>
          <a:prstGeom prst="rect">
            <a:avLst/>
          </a:prstGeom>
        </p:spPr>
      </p:pic>
      <p:sp>
        <p:nvSpPr>
          <p:cNvPr id="10" name="Rectangle : coins arrondis 9">
            <a:extLst>
              <a:ext uri="{FF2B5EF4-FFF2-40B4-BE49-F238E27FC236}">
                <a16:creationId xmlns:a16="http://schemas.microsoft.com/office/drawing/2014/main" id="{856A8A24-83AB-092E-D25E-E168C8C71956}"/>
              </a:ext>
            </a:extLst>
          </p:cNvPr>
          <p:cNvSpPr/>
          <p:nvPr/>
        </p:nvSpPr>
        <p:spPr>
          <a:xfrm>
            <a:off x="1873474" y="3131602"/>
            <a:ext cx="1403981" cy="1214560"/>
          </a:xfrm>
          <a:prstGeom prst="roundRect">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Rectangle : coins arrondis 22">
            <a:extLst>
              <a:ext uri="{FF2B5EF4-FFF2-40B4-BE49-F238E27FC236}">
                <a16:creationId xmlns:a16="http://schemas.microsoft.com/office/drawing/2014/main" id="{4E943945-36D1-CE9A-208D-9B7BFFC1912E}"/>
              </a:ext>
            </a:extLst>
          </p:cNvPr>
          <p:cNvSpPr/>
          <p:nvPr/>
        </p:nvSpPr>
        <p:spPr>
          <a:xfrm>
            <a:off x="1903280" y="5011348"/>
            <a:ext cx="1403981" cy="1214560"/>
          </a:xfrm>
          <a:prstGeom prst="round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7479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2" presetClass="entr" presetSubtype="4" fill="hold" nodeType="after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par>
                                <p:cTn id="18" presetID="16" presetClass="entr" presetSubtype="21" fill="hold" nodeType="withEffect">
                                  <p:stCondLst>
                                    <p:cond delay="100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6" presetClass="entr" presetSubtype="16"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500"/>
                                        <p:tgtEl>
                                          <p:spTgt spid="3"/>
                                        </p:tgtEl>
                                      </p:cBhvr>
                                    </p:animEffect>
                                  </p:childTnLst>
                                </p:cTn>
                              </p:par>
                              <p:par>
                                <p:cTn id="24" presetID="16" presetClass="entr" presetSubtype="21" fill="hold" nodeType="withEffect">
                                  <p:stCondLst>
                                    <p:cond delay="100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6" presetClass="entr" presetSubtype="16" fill="hold" nodeType="withEffect">
                                  <p:stCondLst>
                                    <p:cond delay="100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500"/>
                                        <p:tgtEl>
                                          <p:spTgt spid="16"/>
                                        </p:tgtEl>
                                      </p:cBhvr>
                                    </p:animEffect>
                                  </p:childTnLst>
                                </p:cTn>
                              </p:par>
                              <p:par>
                                <p:cTn id="30" presetID="6" presetClass="entr" presetSubtype="16" fill="hold" nodeType="withEffect">
                                  <p:stCondLst>
                                    <p:cond delay="100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500"/>
                                        <p:tgtEl>
                                          <p:spTgt spid="17"/>
                                        </p:tgtEl>
                                      </p:cBhvr>
                                    </p:animEffect>
                                  </p:childTnLst>
                                </p:cTn>
                              </p:par>
                              <p:par>
                                <p:cTn id="33" presetID="6" presetClass="entr" presetSubtype="16" fill="hold" nodeType="withEffect">
                                  <p:stCondLst>
                                    <p:cond delay="1000"/>
                                  </p:stCondLst>
                                  <p:childTnLst>
                                    <p:set>
                                      <p:cBhvr>
                                        <p:cTn id="34" dur="1" fill="hold">
                                          <p:stCondLst>
                                            <p:cond delay="0"/>
                                          </p:stCondLst>
                                        </p:cTn>
                                        <p:tgtEl>
                                          <p:spTgt spid="18"/>
                                        </p:tgtEl>
                                        <p:attrNameLst>
                                          <p:attrName>style.visibility</p:attrName>
                                        </p:attrNameLst>
                                      </p:cBhvr>
                                      <p:to>
                                        <p:strVal val="visible"/>
                                      </p:to>
                                    </p:set>
                                    <p:animEffect transition="in" filter="circle(in)">
                                      <p:cBhvr>
                                        <p:cTn id="35" dur="500"/>
                                        <p:tgtEl>
                                          <p:spTgt spid="18"/>
                                        </p:tgtEl>
                                      </p:cBhvr>
                                    </p:animEffect>
                                  </p:childTnLst>
                                </p:cTn>
                              </p:par>
                              <p:par>
                                <p:cTn id="36" presetID="16" presetClass="entr" presetSubtype="21" fill="hold" nodeType="withEffect">
                                  <p:stCondLst>
                                    <p:cond delay="100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nodeType="withEffect">
                                  <p:stCondLst>
                                    <p:cond delay="100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6" presetClass="entr" presetSubtype="16" fill="hold" nodeType="withEffect">
                                  <p:stCondLst>
                                    <p:cond delay="100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500"/>
                                        <p:tgtEl>
                                          <p:spTgt spid="11"/>
                                        </p:tgtEl>
                                      </p:cBhvr>
                                    </p:animEffect>
                                  </p:childTnLst>
                                </p:cTn>
                              </p:par>
                              <p:par>
                                <p:cTn id="45" presetID="16" presetClass="entr" presetSubtype="21" fill="hold" nodeType="withEffect">
                                  <p:stCondLst>
                                    <p:cond delay="100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par>
                                <p:cTn id="48" presetID="6" presetClass="entr" presetSubtype="16" fill="hold" nodeType="withEffect">
                                  <p:stCondLst>
                                    <p:cond delay="1000"/>
                                  </p:stCondLst>
                                  <p:childTnLst>
                                    <p:set>
                                      <p:cBhvr>
                                        <p:cTn id="49" dur="1" fill="hold">
                                          <p:stCondLst>
                                            <p:cond delay="0"/>
                                          </p:stCondLst>
                                        </p:cTn>
                                        <p:tgtEl>
                                          <p:spTgt spid="19"/>
                                        </p:tgtEl>
                                        <p:attrNameLst>
                                          <p:attrName>style.visibility</p:attrName>
                                        </p:attrNameLst>
                                      </p:cBhvr>
                                      <p:to>
                                        <p:strVal val="visible"/>
                                      </p:to>
                                    </p:set>
                                    <p:animEffect transition="in" filter="circle(in)">
                                      <p:cBhvr>
                                        <p:cTn id="50" dur="500"/>
                                        <p:tgtEl>
                                          <p:spTgt spid="19"/>
                                        </p:tgtEl>
                                      </p:cBhvr>
                                    </p:animEffect>
                                  </p:childTnLst>
                                </p:cTn>
                              </p:par>
                              <p:par>
                                <p:cTn id="51" presetID="16" presetClass="entr" presetSubtype="21" fill="hold" nodeType="withEffect">
                                  <p:stCondLst>
                                    <p:cond delay="100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par>
                                <p:cTn id="54" presetID="6" presetClass="entr" presetSubtype="16" fill="hold" nodeType="withEffect">
                                  <p:stCondLst>
                                    <p:cond delay="1000"/>
                                  </p:stCondLst>
                                  <p:childTnLst>
                                    <p:set>
                                      <p:cBhvr>
                                        <p:cTn id="55" dur="1" fill="hold">
                                          <p:stCondLst>
                                            <p:cond delay="0"/>
                                          </p:stCondLst>
                                        </p:cTn>
                                        <p:tgtEl>
                                          <p:spTgt spid="21"/>
                                        </p:tgtEl>
                                        <p:attrNameLst>
                                          <p:attrName>style.visibility</p:attrName>
                                        </p:attrNameLst>
                                      </p:cBhvr>
                                      <p:to>
                                        <p:strVal val="visible"/>
                                      </p:to>
                                    </p:set>
                                    <p:animEffect transition="in" filter="circle(in)">
                                      <p:cBhvr>
                                        <p:cTn id="56" dur="500"/>
                                        <p:tgtEl>
                                          <p:spTgt spid="21"/>
                                        </p:tgtEl>
                                      </p:cBhvr>
                                    </p:animEffect>
                                  </p:childTnLst>
                                </p:cTn>
                              </p:par>
                              <p:par>
                                <p:cTn id="57" presetID="16" presetClass="entr" presetSubtype="21" fill="hold" nodeType="withEffect">
                                  <p:stCondLst>
                                    <p:cond delay="1000"/>
                                  </p:stCondLst>
                                  <p:childTnLst>
                                    <p:set>
                                      <p:cBhvr>
                                        <p:cTn id="58" dur="1" fill="hold">
                                          <p:stCondLst>
                                            <p:cond delay="0"/>
                                          </p:stCondLst>
                                        </p:cTn>
                                        <p:tgtEl>
                                          <p:spTgt spid="22"/>
                                        </p:tgtEl>
                                        <p:attrNameLst>
                                          <p:attrName>style.visibility</p:attrName>
                                        </p:attrNameLst>
                                      </p:cBhvr>
                                      <p:to>
                                        <p:strVal val="visible"/>
                                      </p:to>
                                    </p:set>
                                    <p:animEffect transition="in" filter="barn(inVertical)">
                                      <p:cBhvr>
                                        <p:cTn id="59" dur="500"/>
                                        <p:tgtEl>
                                          <p:spTgt spid="22"/>
                                        </p:tgtEl>
                                      </p:cBhvr>
                                    </p:animEffect>
                                  </p:childTnLst>
                                </p:cTn>
                              </p:par>
                              <p:par>
                                <p:cTn id="60" presetID="22" presetClass="entr" presetSubtype="4" fill="hold" grpId="0" nodeType="withEffect">
                                  <p:stCondLst>
                                    <p:cond delay="100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childTnLst>
                          </p:cTn>
                        </p:par>
                        <p:par>
                          <p:cTn id="63" fill="hold">
                            <p:stCondLst>
                              <p:cond delay="2500"/>
                            </p:stCondLst>
                            <p:childTnLst>
                              <p:par>
                                <p:cTn id="64" presetID="21" presetClass="entr" presetSubtype="1"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wheel(1)">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wipe(down)">
                                      <p:cBhvr>
                                        <p:cTn id="71" dur="500"/>
                                        <p:tgtEl>
                                          <p:spTgt spid="24"/>
                                        </p:tgtEl>
                                      </p:cBhvr>
                                    </p:animEffect>
                                  </p:childTnLst>
                                </p:cTn>
                              </p:par>
                              <p:par>
                                <p:cTn id="72" presetID="6" presetClass="entr" presetSubtype="16" fill="hold" nodeType="with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circle(in)">
                                      <p:cBhvr>
                                        <p:cTn id="74" dur="500"/>
                                        <p:tgtEl>
                                          <p:spTgt spid="25"/>
                                        </p:tgtEl>
                                      </p:cBhvr>
                                    </p:animEffect>
                                  </p:childTnLst>
                                </p:cTn>
                              </p:par>
                              <p:par>
                                <p:cTn id="75" presetID="16" presetClass="entr" presetSubtype="21"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par>
                                <p:cTn id="78" presetID="6" presetClass="entr" presetSubtype="16" fill="hold" nodeType="with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circle(in)">
                                      <p:cBhvr>
                                        <p:cTn id="80" dur="500"/>
                                        <p:tgtEl>
                                          <p:spTgt spid="26"/>
                                        </p:tgtEl>
                                      </p:cBhvr>
                                    </p:animEffect>
                                  </p:childTnLst>
                                </p:cTn>
                              </p:par>
                              <p:par>
                                <p:cTn id="81" presetID="16" presetClass="entr" presetSubtype="21" fill="hold" nodeType="with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barn(inVertical)">
                                      <p:cBhvr>
                                        <p:cTn id="83" dur="500"/>
                                        <p:tgtEl>
                                          <p:spTgt spid="28"/>
                                        </p:tgtEl>
                                      </p:cBhvr>
                                    </p:animEffect>
                                  </p:childTnLst>
                                </p:cTn>
                              </p:par>
                              <p:par>
                                <p:cTn id="84" presetID="16" presetClass="entr" presetSubtype="21" fill="hold"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barn(inVertical)">
                                      <p:cBhvr>
                                        <p:cTn id="86" dur="500"/>
                                        <p:tgtEl>
                                          <p:spTgt spid="29"/>
                                        </p:tgtEl>
                                      </p:cBhvr>
                                    </p:animEffect>
                                  </p:childTnLst>
                                </p:cTn>
                              </p:par>
                              <p:par>
                                <p:cTn id="87" presetID="6" presetClass="entr" presetSubtype="16" fill="hold" nodeType="with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circle(in)">
                                      <p:cBhvr>
                                        <p:cTn id="89" dur="500"/>
                                        <p:tgtEl>
                                          <p:spTgt spid="30"/>
                                        </p:tgtEl>
                                      </p:cBhvr>
                                    </p:animEffect>
                                  </p:childTnLst>
                                </p:cTn>
                              </p:par>
                              <p:par>
                                <p:cTn id="90" presetID="16" presetClass="entr" presetSubtype="21"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barn(inVertical)">
                                      <p:cBhvr>
                                        <p:cTn id="92" dur="500"/>
                                        <p:tgtEl>
                                          <p:spTgt spid="31"/>
                                        </p:tgtEl>
                                      </p:cBhvr>
                                    </p:animEffect>
                                  </p:childTnLst>
                                </p:cTn>
                              </p:par>
                              <p:par>
                                <p:cTn id="93" presetID="6" presetClass="entr" presetSubtype="16"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circle(in)">
                                      <p:cBhvr>
                                        <p:cTn id="95" dur="500"/>
                                        <p:tgtEl>
                                          <p:spTgt spid="32"/>
                                        </p:tgtEl>
                                      </p:cBhvr>
                                    </p:animEffect>
                                  </p:childTnLst>
                                </p:cTn>
                              </p:par>
                              <p:par>
                                <p:cTn id="96" presetID="16" presetClass="entr" presetSubtype="21" fill="hold" nodeType="with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barn(inVertical)">
                                      <p:cBhvr>
                                        <p:cTn id="98" dur="500"/>
                                        <p:tgtEl>
                                          <p:spTgt spid="33"/>
                                        </p:tgtEl>
                                      </p:cBhvr>
                                    </p:animEffect>
                                  </p:childTnLst>
                                </p:cTn>
                              </p:par>
                              <p:par>
                                <p:cTn id="99" presetID="6" presetClass="entr" presetSubtype="16" fill="hold" nodeType="withEffect">
                                  <p:stCondLst>
                                    <p:cond delay="0"/>
                                  </p:stCondLst>
                                  <p:childTnLst>
                                    <p:set>
                                      <p:cBhvr>
                                        <p:cTn id="100" dur="1" fill="hold">
                                          <p:stCondLst>
                                            <p:cond delay="0"/>
                                          </p:stCondLst>
                                        </p:cTn>
                                        <p:tgtEl>
                                          <p:spTgt spid="34"/>
                                        </p:tgtEl>
                                        <p:attrNameLst>
                                          <p:attrName>style.visibility</p:attrName>
                                        </p:attrNameLst>
                                      </p:cBhvr>
                                      <p:to>
                                        <p:strVal val="visible"/>
                                      </p:to>
                                    </p:set>
                                    <p:animEffect transition="in" filter="circle(in)">
                                      <p:cBhvr>
                                        <p:cTn id="101" dur="500"/>
                                        <p:tgtEl>
                                          <p:spTgt spid="34"/>
                                        </p:tgtEl>
                                      </p:cBhvr>
                                    </p:animEffect>
                                  </p:childTnLst>
                                </p:cTn>
                              </p:par>
                              <p:par>
                                <p:cTn id="102" presetID="16" presetClass="entr" presetSubtype="21" fill="hold" nodeType="withEffect">
                                  <p:stCondLst>
                                    <p:cond delay="0"/>
                                  </p:stCondLst>
                                  <p:childTnLst>
                                    <p:set>
                                      <p:cBhvr>
                                        <p:cTn id="103" dur="1" fill="hold">
                                          <p:stCondLst>
                                            <p:cond delay="0"/>
                                          </p:stCondLst>
                                        </p:cTn>
                                        <p:tgtEl>
                                          <p:spTgt spid="35"/>
                                        </p:tgtEl>
                                        <p:attrNameLst>
                                          <p:attrName>style.visibility</p:attrName>
                                        </p:attrNameLst>
                                      </p:cBhvr>
                                      <p:to>
                                        <p:strVal val="visible"/>
                                      </p:to>
                                    </p:set>
                                    <p:animEffect transition="in" filter="barn(inVertical)">
                                      <p:cBhvr>
                                        <p:cTn id="104" dur="500"/>
                                        <p:tgtEl>
                                          <p:spTgt spid="35"/>
                                        </p:tgtEl>
                                      </p:cBhvr>
                                    </p:animEffect>
                                  </p:childTnLst>
                                </p:cTn>
                              </p:par>
                              <p:par>
                                <p:cTn id="105" presetID="6" presetClass="entr" presetSubtype="16"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circle(in)">
                                      <p:cBhvr>
                                        <p:cTn id="107" dur="500"/>
                                        <p:tgtEl>
                                          <p:spTgt spid="36"/>
                                        </p:tgtEl>
                                      </p:cBhvr>
                                    </p:animEffect>
                                  </p:childTnLst>
                                </p:cTn>
                              </p:par>
                              <p:par>
                                <p:cTn id="108" presetID="16" presetClass="entr" presetSubtype="21" fill="hold" nodeType="withEffect">
                                  <p:stCondLst>
                                    <p:cond delay="0"/>
                                  </p:stCondLst>
                                  <p:childTnLst>
                                    <p:set>
                                      <p:cBhvr>
                                        <p:cTn id="109" dur="1" fill="hold">
                                          <p:stCondLst>
                                            <p:cond delay="0"/>
                                          </p:stCondLst>
                                        </p:cTn>
                                        <p:tgtEl>
                                          <p:spTgt spid="37"/>
                                        </p:tgtEl>
                                        <p:attrNameLst>
                                          <p:attrName>style.visibility</p:attrName>
                                        </p:attrNameLst>
                                      </p:cBhvr>
                                      <p:to>
                                        <p:strVal val="visible"/>
                                      </p:to>
                                    </p:set>
                                    <p:animEffect transition="in" filter="barn(inVertical)">
                                      <p:cBhvr>
                                        <p:cTn id="110" dur="500"/>
                                        <p:tgtEl>
                                          <p:spTgt spid="37"/>
                                        </p:tgtEl>
                                      </p:cBhvr>
                                    </p:animEffect>
                                  </p:childTnLst>
                                </p:cTn>
                              </p:par>
                              <p:par>
                                <p:cTn id="111" presetID="6" presetClass="entr" presetSubtype="16" fill="hold" nodeType="withEffect">
                                  <p:stCondLst>
                                    <p:cond delay="0"/>
                                  </p:stCondLst>
                                  <p:childTnLst>
                                    <p:set>
                                      <p:cBhvr>
                                        <p:cTn id="112" dur="1" fill="hold">
                                          <p:stCondLst>
                                            <p:cond delay="0"/>
                                          </p:stCondLst>
                                        </p:cTn>
                                        <p:tgtEl>
                                          <p:spTgt spid="39"/>
                                        </p:tgtEl>
                                        <p:attrNameLst>
                                          <p:attrName>style.visibility</p:attrName>
                                        </p:attrNameLst>
                                      </p:cBhvr>
                                      <p:to>
                                        <p:strVal val="visible"/>
                                      </p:to>
                                    </p:set>
                                    <p:animEffect transition="in" filter="circle(in)">
                                      <p:cBhvr>
                                        <p:cTn id="113" dur="500"/>
                                        <p:tgtEl>
                                          <p:spTgt spid="39"/>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wipe(down)">
                                      <p:cBhvr>
                                        <p:cTn id="116" dur="500"/>
                                        <p:tgtEl>
                                          <p:spTgt spid="42"/>
                                        </p:tgtEl>
                                      </p:cBhvr>
                                    </p:animEffect>
                                  </p:childTnLst>
                                </p:cTn>
                              </p:par>
                            </p:childTnLst>
                          </p:cTn>
                        </p:par>
                        <p:par>
                          <p:cTn id="117" fill="hold">
                            <p:stCondLst>
                              <p:cond delay="500"/>
                            </p:stCondLst>
                            <p:childTnLst>
                              <p:par>
                                <p:cTn id="118" presetID="21" presetClass="entr" presetSubtype="1" fill="hold" grpId="0" nodeType="afterEffect">
                                  <p:stCondLst>
                                    <p:cond delay="0"/>
                                  </p:stCondLst>
                                  <p:childTnLst>
                                    <p:set>
                                      <p:cBhvr>
                                        <p:cTn id="119" dur="1" fill="hold">
                                          <p:stCondLst>
                                            <p:cond delay="0"/>
                                          </p:stCondLst>
                                        </p:cTn>
                                        <p:tgtEl>
                                          <p:spTgt spid="23"/>
                                        </p:tgtEl>
                                        <p:attrNameLst>
                                          <p:attrName>style.visibility</p:attrName>
                                        </p:attrNameLst>
                                      </p:cBhvr>
                                      <p:to>
                                        <p:strVal val="visible"/>
                                      </p:to>
                                    </p:set>
                                    <p:animEffect transition="in" filter="wheel(1)">
                                      <p:cBhvr>
                                        <p:cTn id="12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2" grpId="0" animBg="1"/>
      <p:bldP spid="10" grpId="0" animBg="1"/>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418DEC-3792-748B-1FB6-55438E7C88FE}"/>
              </a:ext>
            </a:extLst>
          </p:cNvPr>
          <p:cNvSpPr>
            <a:spLocks noGrp="1"/>
          </p:cNvSpPr>
          <p:nvPr>
            <p:ph type="title"/>
          </p:nvPr>
        </p:nvSpPr>
        <p:spPr/>
        <p:txBody>
          <a:bodyPr/>
          <a:lstStyle/>
          <a:p>
            <a:r>
              <a:rPr lang="fr-FR" sz="2800" cap="none" dirty="0"/>
              <a:t>Exigences de composition</a:t>
            </a:r>
          </a:p>
        </p:txBody>
      </p:sp>
      <p:sp>
        <p:nvSpPr>
          <p:cNvPr id="7" name="Rectangle 6">
            <a:extLst>
              <a:ext uri="{FF2B5EF4-FFF2-40B4-BE49-F238E27FC236}">
                <a16:creationId xmlns:a16="http://schemas.microsoft.com/office/drawing/2014/main" id="{CF2DC3B0-D8C5-BB25-A165-591E64184A6F}"/>
              </a:ext>
            </a:extLst>
          </p:cNvPr>
          <p:cNvSpPr/>
          <p:nvPr/>
        </p:nvSpPr>
        <p:spPr>
          <a:xfrm>
            <a:off x="468313" y="1479252"/>
            <a:ext cx="9915764" cy="3780159"/>
          </a:xfrm>
          <a:prstGeom prst="rect">
            <a:avLst/>
          </a:prstGeom>
        </p:spPr>
        <p:txBody>
          <a:bodyPr wrap="square" lIns="104287" tIns="52144" rIns="104287" bIns="52144">
            <a:spAutoFit/>
          </a:bodyPr>
          <a:lstStyle/>
          <a:p>
            <a:pPr marL="631825" lvl="1" indent="-457200" algn="just">
              <a:spcAft>
                <a:spcPct val="20000"/>
              </a:spcAft>
              <a:buAutoNum type="arabicParenR"/>
            </a:pPr>
            <a:r>
              <a:rPr lang="fr-FR" sz="2400" dirty="0"/>
              <a:t>Un élément acrobatique avec/sans envol </a:t>
            </a:r>
            <a:r>
              <a:rPr lang="fr-FR" sz="2400" dirty="0">
                <a:solidFill>
                  <a:srgbClr val="FF0000"/>
                </a:solidFill>
              </a:rPr>
              <a:t>(</a:t>
            </a:r>
            <a:r>
              <a:rPr lang="fr-FR" sz="2400" u="sng" dirty="0">
                <a:solidFill>
                  <a:srgbClr val="FF0000"/>
                </a:solidFill>
              </a:rPr>
              <a:t>entrée et sortie exclues</a:t>
            </a:r>
            <a:r>
              <a:rPr lang="fr-FR" sz="2400" dirty="0">
                <a:solidFill>
                  <a:srgbClr val="FF0000"/>
                </a:solidFill>
              </a:rPr>
              <a:t>)</a:t>
            </a:r>
            <a:r>
              <a:rPr lang="fr-FR" sz="2400" dirty="0"/>
              <a:t> ou 1 ATR de la grille des difficultés 6</a:t>
            </a:r>
            <a:r>
              <a:rPr lang="fr-FR" sz="2400" baseline="30000" dirty="0"/>
              <a:t>èmes</a:t>
            </a:r>
            <a:r>
              <a:rPr lang="fr-FR" sz="2400" dirty="0"/>
              <a:t> </a:t>
            </a:r>
          </a:p>
          <a:p>
            <a:pPr marL="631825" lvl="1" indent="-457200" algn="just">
              <a:spcAft>
                <a:spcPct val="20000"/>
              </a:spcAft>
              <a:buAutoNum type="arabicParenR"/>
            </a:pPr>
            <a:endParaRPr lang="fr-FR" sz="2400" dirty="0"/>
          </a:p>
          <a:p>
            <a:pPr marL="174625" lvl="1" algn="just">
              <a:spcAft>
                <a:spcPct val="20000"/>
              </a:spcAft>
            </a:pPr>
            <a:endParaRPr lang="fr-FR" sz="2400" dirty="0"/>
          </a:p>
          <a:p>
            <a:pPr marL="719138" lvl="1" indent="-544513" algn="just">
              <a:spcAft>
                <a:spcPct val="20000"/>
              </a:spcAft>
              <a:buFont typeface="+mj-ea"/>
              <a:buAutoNum type="circleNumDbPlain"/>
            </a:pPr>
            <a:endParaRPr lang="fr-FR" sz="2400" dirty="0"/>
          </a:p>
          <a:p>
            <a:pPr marL="174625" lvl="1" algn="just">
              <a:spcAft>
                <a:spcPct val="20000"/>
              </a:spcAft>
            </a:pPr>
            <a:r>
              <a:rPr lang="fr-FR" sz="2400" dirty="0"/>
              <a:t>2)  Une série gymnique de 2 sauts différents (« autre difficulté » ou difficulté 6</a:t>
            </a:r>
            <a:r>
              <a:rPr lang="fr-FR" sz="2400" baseline="30000" dirty="0"/>
              <a:t>ème</a:t>
            </a:r>
            <a:r>
              <a:rPr lang="fr-FR" sz="2400" dirty="0"/>
              <a:t>)</a:t>
            </a:r>
          </a:p>
          <a:p>
            <a:pPr marL="174625" lvl="1" algn="just">
              <a:spcAft>
                <a:spcPct val="20000"/>
              </a:spcAft>
            </a:pPr>
            <a:endParaRPr lang="fr-FR" sz="2400" dirty="0"/>
          </a:p>
          <a:p>
            <a:pPr marL="914325" lvl="1" algn="just">
              <a:spcAft>
                <a:spcPct val="20000"/>
              </a:spcAft>
            </a:pPr>
            <a:endParaRPr lang="fr-FR" sz="1800" i="1" dirty="0"/>
          </a:p>
        </p:txBody>
      </p:sp>
      <p:graphicFrame>
        <p:nvGraphicFramePr>
          <p:cNvPr id="3" name="Tableau 2">
            <a:extLst>
              <a:ext uri="{FF2B5EF4-FFF2-40B4-BE49-F238E27FC236}">
                <a16:creationId xmlns:a16="http://schemas.microsoft.com/office/drawing/2014/main" id="{6FE535EF-09B2-9237-FA94-EBC045335783}"/>
              </a:ext>
            </a:extLst>
          </p:cNvPr>
          <p:cNvGraphicFramePr>
            <a:graphicFrameLocks noGrp="1"/>
          </p:cNvGraphicFramePr>
          <p:nvPr>
            <p:extLst>
              <p:ext uri="{D42A27DB-BD31-4B8C-83A1-F6EECF244321}">
                <p14:modId xmlns:p14="http://schemas.microsoft.com/office/powerpoint/2010/main" val="118471360"/>
              </p:ext>
            </p:extLst>
          </p:nvPr>
        </p:nvGraphicFramePr>
        <p:xfrm>
          <a:off x="2230024" y="2359726"/>
          <a:ext cx="7578318" cy="1066311"/>
        </p:xfrm>
        <a:graphic>
          <a:graphicData uri="http://schemas.openxmlformats.org/drawingml/2006/table">
            <a:tbl>
              <a:tblPr firstRow="1" bandRow="1">
                <a:tableStyleId>{5C22544A-7EE6-4342-B048-85BDC9FD1C3A}</a:tableStyleId>
              </a:tblPr>
              <a:tblGrid>
                <a:gridCol w="1263053">
                  <a:extLst>
                    <a:ext uri="{9D8B030D-6E8A-4147-A177-3AD203B41FA5}">
                      <a16:colId xmlns:a16="http://schemas.microsoft.com/office/drawing/2014/main" val="903202612"/>
                    </a:ext>
                  </a:extLst>
                </a:gridCol>
                <a:gridCol w="1263053">
                  <a:extLst>
                    <a:ext uri="{9D8B030D-6E8A-4147-A177-3AD203B41FA5}">
                      <a16:colId xmlns:a16="http://schemas.microsoft.com/office/drawing/2014/main" val="4217336352"/>
                    </a:ext>
                  </a:extLst>
                </a:gridCol>
                <a:gridCol w="1263053">
                  <a:extLst>
                    <a:ext uri="{9D8B030D-6E8A-4147-A177-3AD203B41FA5}">
                      <a16:colId xmlns:a16="http://schemas.microsoft.com/office/drawing/2014/main" val="103137729"/>
                    </a:ext>
                  </a:extLst>
                </a:gridCol>
                <a:gridCol w="1263053">
                  <a:extLst>
                    <a:ext uri="{9D8B030D-6E8A-4147-A177-3AD203B41FA5}">
                      <a16:colId xmlns:a16="http://schemas.microsoft.com/office/drawing/2014/main" val="1638554697"/>
                    </a:ext>
                  </a:extLst>
                </a:gridCol>
                <a:gridCol w="1263053">
                  <a:extLst>
                    <a:ext uri="{9D8B030D-6E8A-4147-A177-3AD203B41FA5}">
                      <a16:colId xmlns:a16="http://schemas.microsoft.com/office/drawing/2014/main" val="1983696440"/>
                    </a:ext>
                  </a:extLst>
                </a:gridCol>
                <a:gridCol w="1263053">
                  <a:extLst>
                    <a:ext uri="{9D8B030D-6E8A-4147-A177-3AD203B41FA5}">
                      <a16:colId xmlns:a16="http://schemas.microsoft.com/office/drawing/2014/main" val="1205958629"/>
                    </a:ext>
                  </a:extLst>
                </a:gridCol>
              </a:tblGrid>
              <a:tr h="476210">
                <a:tc gridSpan="2">
                  <a:txBody>
                    <a:bodyPr/>
                    <a:lstStyle/>
                    <a:p>
                      <a:pPr algn="ctr">
                        <a:lnSpc>
                          <a:spcPct val="150000"/>
                        </a:lnSpc>
                      </a:pPr>
                      <a:r>
                        <a:rPr lang="fr-FR" sz="1600" dirty="0">
                          <a:solidFill>
                            <a:schemeClr val="tx1"/>
                          </a:solidFill>
                        </a:rPr>
                        <a:t>Acro. Sans envol</a:t>
                      </a:r>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r>
                        <a:rPr lang="fr-FR" sz="1800" dirty="0">
                          <a:solidFill>
                            <a:schemeClr val="tx1"/>
                          </a:solidFill>
                        </a:rPr>
                        <a:t>Acro. Avec envol</a:t>
                      </a:r>
                    </a:p>
                  </a:txBody>
                  <a:tcPr>
                    <a:solidFill>
                      <a:schemeClr val="accent3">
                        <a:lumMod val="20000"/>
                        <a:lumOff val="80000"/>
                      </a:schemeClr>
                    </a:solidFill>
                  </a:tcPr>
                </a:tc>
                <a:tc hMerge="1">
                  <a:txBody>
                    <a:bodyPr/>
                    <a:lstStyle/>
                    <a:p>
                      <a:endParaRPr lang="fr-FR" dirty="0"/>
                    </a:p>
                  </a:txBody>
                  <a:tcPr>
                    <a:solidFill>
                      <a:schemeClr val="accent5">
                        <a:lumMod val="20000"/>
                        <a:lumOff val="80000"/>
                      </a:schemeClr>
                    </a:solidFill>
                  </a:tcPr>
                </a:tc>
                <a:tc gridSpan="2">
                  <a:txBody>
                    <a:bodyPr/>
                    <a:lstStyle/>
                    <a:p>
                      <a:pPr algn="ctr">
                        <a:lnSpc>
                          <a:spcPct val="150000"/>
                        </a:lnSpc>
                      </a:pPr>
                      <a:r>
                        <a:rPr lang="fr-FR" sz="1600" dirty="0">
                          <a:solidFill>
                            <a:schemeClr val="tx1"/>
                          </a:solidFill>
                        </a:rPr>
                        <a:t>ATR</a:t>
                      </a:r>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2320021033"/>
                  </a:ext>
                </a:extLst>
              </a:tr>
              <a:tr h="590101">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941811589"/>
                  </a:ext>
                </a:extLst>
              </a:tr>
            </a:tbl>
          </a:graphicData>
        </a:graphic>
      </p:graphicFrame>
      <p:pic>
        <p:nvPicPr>
          <p:cNvPr id="4" name="Image 3">
            <a:extLst>
              <a:ext uri="{FF2B5EF4-FFF2-40B4-BE49-F238E27FC236}">
                <a16:creationId xmlns:a16="http://schemas.microsoft.com/office/drawing/2014/main" id="{4FAFAA43-9350-D938-81AE-27C2C4E89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0431" y="2892881"/>
            <a:ext cx="329463" cy="411829"/>
          </a:xfrm>
          <a:prstGeom prst="rect">
            <a:avLst/>
          </a:prstGeom>
        </p:spPr>
      </p:pic>
      <p:pic>
        <p:nvPicPr>
          <p:cNvPr id="5" name="Image 4">
            <a:extLst>
              <a:ext uri="{FF2B5EF4-FFF2-40B4-BE49-F238E27FC236}">
                <a16:creationId xmlns:a16="http://schemas.microsoft.com/office/drawing/2014/main" id="{00000000-0008-0000-0000-000097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50" y="2815537"/>
            <a:ext cx="740603" cy="469049"/>
          </a:xfrm>
          <a:prstGeom prst="rect">
            <a:avLst/>
          </a:prstGeom>
        </p:spPr>
      </p:pic>
      <p:graphicFrame>
        <p:nvGraphicFramePr>
          <p:cNvPr id="8" name="Tableau 6">
            <a:extLst>
              <a:ext uri="{FF2B5EF4-FFF2-40B4-BE49-F238E27FC236}">
                <a16:creationId xmlns:a16="http://schemas.microsoft.com/office/drawing/2014/main" id="{04A27216-612E-4B63-A484-5A696102B415}"/>
              </a:ext>
            </a:extLst>
          </p:cNvPr>
          <p:cNvGraphicFramePr>
            <a:graphicFrameLocks noGrp="1"/>
          </p:cNvGraphicFramePr>
          <p:nvPr>
            <p:extLst>
              <p:ext uri="{D42A27DB-BD31-4B8C-83A1-F6EECF244321}">
                <p14:modId xmlns:p14="http://schemas.microsoft.com/office/powerpoint/2010/main" val="644425919"/>
              </p:ext>
            </p:extLst>
          </p:nvPr>
        </p:nvGraphicFramePr>
        <p:xfrm>
          <a:off x="791386" y="2769355"/>
          <a:ext cx="1397929" cy="370840"/>
        </p:xfrm>
        <a:graphic>
          <a:graphicData uri="http://schemas.openxmlformats.org/drawingml/2006/table">
            <a:tbl>
              <a:tblPr firstRow="1" bandRow="1">
                <a:tableStyleId>{5C22544A-7EE6-4342-B048-85BDC9FD1C3A}</a:tableStyleId>
              </a:tblPr>
              <a:tblGrid>
                <a:gridCol w="1397929">
                  <a:extLst>
                    <a:ext uri="{9D8B030D-6E8A-4147-A177-3AD203B41FA5}">
                      <a16:colId xmlns:a16="http://schemas.microsoft.com/office/drawing/2014/main" val="3093023436"/>
                    </a:ext>
                  </a:extLst>
                </a:gridCol>
              </a:tblGrid>
              <a:tr h="370840">
                <a:tc>
                  <a:txBody>
                    <a:bodyPr/>
                    <a:lstStyle/>
                    <a:p>
                      <a:r>
                        <a:rPr lang="fr-FR" sz="1800" u="sng" dirty="0">
                          <a:solidFill>
                            <a:schemeClr val="tx1"/>
                          </a:solidFill>
                        </a:rPr>
                        <a:t>Exemples :</a:t>
                      </a:r>
                    </a:p>
                  </a:txBody>
                  <a:tcPr>
                    <a:noFill/>
                  </a:tcPr>
                </a:tc>
                <a:extLst>
                  <a:ext uri="{0D108BD9-81ED-4DB2-BD59-A6C34878D82A}">
                    <a16:rowId xmlns:a16="http://schemas.microsoft.com/office/drawing/2014/main" val="2588934171"/>
                  </a:ext>
                </a:extLst>
              </a:tr>
            </a:tbl>
          </a:graphicData>
        </a:graphic>
      </p:graphicFrame>
      <p:pic>
        <p:nvPicPr>
          <p:cNvPr id="9" name="Image 8">
            <a:extLst>
              <a:ext uri="{FF2B5EF4-FFF2-40B4-BE49-F238E27FC236}">
                <a16:creationId xmlns:a16="http://schemas.microsoft.com/office/drawing/2014/main" id="{00000000-0008-0000-0000-00006C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5209" y="2887389"/>
            <a:ext cx="329464" cy="417321"/>
          </a:xfrm>
          <a:prstGeom prst="rect">
            <a:avLst/>
          </a:prstGeom>
        </p:spPr>
      </p:pic>
      <p:pic>
        <p:nvPicPr>
          <p:cNvPr id="10" name="Image 9">
            <a:extLst>
              <a:ext uri="{FF2B5EF4-FFF2-40B4-BE49-F238E27FC236}">
                <a16:creationId xmlns:a16="http://schemas.microsoft.com/office/drawing/2014/main" id="{00000000-0008-0000-0000-00006B000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6680" y="2857780"/>
            <a:ext cx="329464" cy="426806"/>
          </a:xfrm>
          <a:prstGeom prst="rect">
            <a:avLst/>
          </a:prstGeom>
        </p:spPr>
      </p:pic>
      <p:pic>
        <p:nvPicPr>
          <p:cNvPr id="12" name="Image 11">
            <a:extLst>
              <a:ext uri="{FF2B5EF4-FFF2-40B4-BE49-F238E27FC236}">
                <a16:creationId xmlns:a16="http://schemas.microsoft.com/office/drawing/2014/main" id="{00000000-0008-0000-0000-000057000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7776" y="2857780"/>
            <a:ext cx="114316" cy="543001"/>
          </a:xfrm>
          <a:prstGeom prst="rect">
            <a:avLst/>
          </a:prstGeom>
        </p:spPr>
      </p:pic>
      <p:graphicFrame>
        <p:nvGraphicFramePr>
          <p:cNvPr id="13" name="Tableau 6">
            <a:extLst>
              <a:ext uri="{FF2B5EF4-FFF2-40B4-BE49-F238E27FC236}">
                <a16:creationId xmlns:a16="http://schemas.microsoft.com/office/drawing/2014/main" id="{03BEEED6-993C-ADE6-EE4E-79911EDB4324}"/>
              </a:ext>
            </a:extLst>
          </p:cNvPr>
          <p:cNvGraphicFramePr>
            <a:graphicFrameLocks noGrp="1"/>
          </p:cNvGraphicFramePr>
          <p:nvPr>
            <p:extLst>
              <p:ext uri="{D42A27DB-BD31-4B8C-83A1-F6EECF244321}">
                <p14:modId xmlns:p14="http://schemas.microsoft.com/office/powerpoint/2010/main" val="1411323539"/>
              </p:ext>
            </p:extLst>
          </p:nvPr>
        </p:nvGraphicFramePr>
        <p:xfrm>
          <a:off x="779401" y="4678633"/>
          <a:ext cx="1397929" cy="370840"/>
        </p:xfrm>
        <a:graphic>
          <a:graphicData uri="http://schemas.openxmlformats.org/drawingml/2006/table">
            <a:tbl>
              <a:tblPr firstRow="1" bandRow="1">
                <a:tableStyleId>{5C22544A-7EE6-4342-B048-85BDC9FD1C3A}</a:tableStyleId>
              </a:tblPr>
              <a:tblGrid>
                <a:gridCol w="1397929">
                  <a:extLst>
                    <a:ext uri="{9D8B030D-6E8A-4147-A177-3AD203B41FA5}">
                      <a16:colId xmlns:a16="http://schemas.microsoft.com/office/drawing/2014/main" val="3093023436"/>
                    </a:ext>
                  </a:extLst>
                </a:gridCol>
              </a:tblGrid>
              <a:tr h="370840">
                <a:tc>
                  <a:txBody>
                    <a:bodyPr/>
                    <a:lstStyle/>
                    <a:p>
                      <a:r>
                        <a:rPr lang="fr-FR" sz="1800" u="sng" dirty="0">
                          <a:solidFill>
                            <a:schemeClr val="tx1"/>
                          </a:solidFill>
                        </a:rPr>
                        <a:t>Exemples :</a:t>
                      </a:r>
                    </a:p>
                  </a:txBody>
                  <a:tcPr>
                    <a:noFill/>
                  </a:tcPr>
                </a:tc>
                <a:extLst>
                  <a:ext uri="{0D108BD9-81ED-4DB2-BD59-A6C34878D82A}">
                    <a16:rowId xmlns:a16="http://schemas.microsoft.com/office/drawing/2014/main" val="2588934171"/>
                  </a:ext>
                </a:extLst>
              </a:tr>
            </a:tbl>
          </a:graphicData>
        </a:graphic>
      </p:graphicFrame>
      <p:graphicFrame>
        <p:nvGraphicFramePr>
          <p:cNvPr id="14" name="Tableau 13">
            <a:extLst>
              <a:ext uri="{FF2B5EF4-FFF2-40B4-BE49-F238E27FC236}">
                <a16:creationId xmlns:a16="http://schemas.microsoft.com/office/drawing/2014/main" id="{BEA1317E-1834-8532-6A64-4F0D8643BE38}"/>
              </a:ext>
            </a:extLst>
          </p:cNvPr>
          <p:cNvGraphicFramePr>
            <a:graphicFrameLocks noGrp="1"/>
          </p:cNvGraphicFramePr>
          <p:nvPr>
            <p:extLst>
              <p:ext uri="{D42A27DB-BD31-4B8C-83A1-F6EECF244321}">
                <p14:modId xmlns:p14="http://schemas.microsoft.com/office/powerpoint/2010/main" val="1281449614"/>
              </p:ext>
            </p:extLst>
          </p:nvPr>
        </p:nvGraphicFramePr>
        <p:xfrm>
          <a:off x="2248862" y="4453936"/>
          <a:ext cx="7573232" cy="1066311"/>
        </p:xfrm>
        <a:graphic>
          <a:graphicData uri="http://schemas.openxmlformats.org/drawingml/2006/table">
            <a:tbl>
              <a:tblPr firstRow="1" bandRow="1">
                <a:tableStyleId>{5C22544A-7EE6-4342-B048-85BDC9FD1C3A}</a:tableStyleId>
              </a:tblPr>
              <a:tblGrid>
                <a:gridCol w="2526106">
                  <a:extLst>
                    <a:ext uri="{9D8B030D-6E8A-4147-A177-3AD203B41FA5}">
                      <a16:colId xmlns:a16="http://schemas.microsoft.com/office/drawing/2014/main" val="903202612"/>
                    </a:ext>
                  </a:extLst>
                </a:gridCol>
                <a:gridCol w="2526106">
                  <a:extLst>
                    <a:ext uri="{9D8B030D-6E8A-4147-A177-3AD203B41FA5}">
                      <a16:colId xmlns:a16="http://schemas.microsoft.com/office/drawing/2014/main" val="103137729"/>
                    </a:ext>
                  </a:extLst>
                </a:gridCol>
                <a:gridCol w="2521020">
                  <a:extLst>
                    <a:ext uri="{9D8B030D-6E8A-4147-A177-3AD203B41FA5}">
                      <a16:colId xmlns:a16="http://schemas.microsoft.com/office/drawing/2014/main" val="1983696440"/>
                    </a:ext>
                  </a:extLst>
                </a:gridCol>
              </a:tblGrid>
              <a:tr h="476210">
                <a:tc>
                  <a:txBody>
                    <a:bodyPr/>
                    <a:lstStyle/>
                    <a:p>
                      <a:pPr algn="ctr">
                        <a:lnSpc>
                          <a:spcPct val="150000"/>
                        </a:lnSpc>
                      </a:pPr>
                      <a:r>
                        <a:rPr lang="fr-FR" sz="1600" dirty="0">
                          <a:solidFill>
                            <a:schemeClr val="tx1"/>
                          </a:solidFill>
                        </a:rPr>
                        <a:t>Autres difficultés</a:t>
                      </a:r>
                    </a:p>
                  </a:txBody>
                  <a:tcPr>
                    <a:solidFill>
                      <a:schemeClr val="accent5">
                        <a:lumMod val="20000"/>
                        <a:lumOff val="80000"/>
                      </a:schemeClr>
                    </a:solidFill>
                  </a:tcPr>
                </a:tc>
                <a:tc>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r>
                        <a:rPr lang="fr-FR" sz="1800" dirty="0">
                          <a:solidFill>
                            <a:schemeClr val="tx1"/>
                          </a:solidFill>
                        </a:rPr>
                        <a:t>Difficultés 6èmes</a:t>
                      </a:r>
                    </a:p>
                  </a:txBody>
                  <a:tcPr>
                    <a:solidFill>
                      <a:schemeClr val="accent3">
                        <a:lumMod val="20000"/>
                        <a:lumOff val="80000"/>
                      </a:schemeClr>
                    </a:solidFill>
                  </a:tcPr>
                </a:tc>
                <a:tc>
                  <a:txBody>
                    <a:bodyPr/>
                    <a:lstStyle/>
                    <a:p>
                      <a:pPr algn="ctr">
                        <a:lnSpc>
                          <a:spcPct val="150000"/>
                        </a:lnSpc>
                      </a:pPr>
                      <a:r>
                        <a:rPr lang="fr-FR" sz="1600" dirty="0">
                          <a:solidFill>
                            <a:schemeClr val="tx1"/>
                          </a:solidFill>
                        </a:rPr>
                        <a:t>AD + D6</a:t>
                      </a:r>
                    </a:p>
                  </a:txBody>
                  <a:tcPr>
                    <a:solidFill>
                      <a:schemeClr val="accent5">
                        <a:lumMod val="20000"/>
                        <a:lumOff val="80000"/>
                      </a:schemeClr>
                    </a:solidFill>
                  </a:tcPr>
                </a:tc>
                <a:extLst>
                  <a:ext uri="{0D108BD9-81ED-4DB2-BD59-A6C34878D82A}">
                    <a16:rowId xmlns:a16="http://schemas.microsoft.com/office/drawing/2014/main" val="2320021033"/>
                  </a:ext>
                </a:extLst>
              </a:tr>
              <a:tr h="590101">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941811589"/>
                  </a:ext>
                </a:extLst>
              </a:tr>
            </a:tbl>
          </a:graphicData>
        </a:graphic>
      </p:graphicFrame>
      <p:pic>
        <p:nvPicPr>
          <p:cNvPr id="15" name="Image 14">
            <a:extLst>
              <a:ext uri="{FF2B5EF4-FFF2-40B4-BE49-F238E27FC236}">
                <a16:creationId xmlns:a16="http://schemas.microsoft.com/office/drawing/2014/main" id="{00000000-0008-0000-0000-0000140000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1267" y="4958859"/>
            <a:ext cx="647790" cy="543001"/>
          </a:xfrm>
          <a:prstGeom prst="rect">
            <a:avLst/>
          </a:prstGeom>
        </p:spPr>
      </p:pic>
      <p:pic>
        <p:nvPicPr>
          <p:cNvPr id="16" name="Image 15">
            <a:extLst>
              <a:ext uri="{FF2B5EF4-FFF2-40B4-BE49-F238E27FC236}">
                <a16:creationId xmlns:a16="http://schemas.microsoft.com/office/drawing/2014/main" id="{00000000-0008-0000-0000-0000180000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1462" y="4958858"/>
            <a:ext cx="724001" cy="543001"/>
          </a:xfrm>
          <a:prstGeom prst="rect">
            <a:avLst/>
          </a:prstGeom>
        </p:spPr>
      </p:pic>
      <p:pic>
        <p:nvPicPr>
          <p:cNvPr id="17" name="Image 16">
            <a:extLst>
              <a:ext uri="{FF2B5EF4-FFF2-40B4-BE49-F238E27FC236}">
                <a16:creationId xmlns:a16="http://schemas.microsoft.com/office/drawing/2014/main" id="{676EFF7D-B68E-EA10-313B-0D69F5F958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2454" y="4958857"/>
            <a:ext cx="724001" cy="543001"/>
          </a:xfrm>
          <a:prstGeom prst="rect">
            <a:avLst/>
          </a:prstGeom>
        </p:spPr>
      </p:pic>
      <p:pic>
        <p:nvPicPr>
          <p:cNvPr id="18" name="Image 17">
            <a:extLst>
              <a:ext uri="{FF2B5EF4-FFF2-40B4-BE49-F238E27FC236}">
                <a16:creationId xmlns:a16="http://schemas.microsoft.com/office/drawing/2014/main" id="{00000000-0008-0000-0000-000008010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5209" y="4939418"/>
            <a:ext cx="428685" cy="543001"/>
          </a:xfrm>
          <a:prstGeom prst="rect">
            <a:avLst/>
          </a:prstGeom>
        </p:spPr>
      </p:pic>
      <p:pic>
        <p:nvPicPr>
          <p:cNvPr id="19" name="Image 18">
            <a:extLst>
              <a:ext uri="{FF2B5EF4-FFF2-40B4-BE49-F238E27FC236}">
                <a16:creationId xmlns:a16="http://schemas.microsoft.com/office/drawing/2014/main" id="{00000000-0008-0000-0000-0000C0000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5218" y="5006824"/>
            <a:ext cx="478585" cy="505173"/>
          </a:xfrm>
          <a:prstGeom prst="rect">
            <a:avLst/>
          </a:prstGeom>
        </p:spPr>
      </p:pic>
      <p:pic>
        <p:nvPicPr>
          <p:cNvPr id="20" name="Image 19">
            <a:extLst>
              <a:ext uri="{FF2B5EF4-FFF2-40B4-BE49-F238E27FC236}">
                <a16:creationId xmlns:a16="http://schemas.microsoft.com/office/drawing/2014/main" id="{00000000-0008-0000-0000-0000190000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46354" y="4939418"/>
            <a:ext cx="724768" cy="543576"/>
          </a:xfrm>
          <a:prstGeom prst="rect">
            <a:avLst/>
          </a:prstGeom>
        </p:spPr>
      </p:pic>
      <p:sp>
        <p:nvSpPr>
          <p:cNvPr id="21" name="Parenthèse fermante 20">
            <a:extLst>
              <a:ext uri="{FF2B5EF4-FFF2-40B4-BE49-F238E27FC236}">
                <a16:creationId xmlns:a16="http://schemas.microsoft.com/office/drawing/2014/main" id="{49F067E2-4A6A-963C-BE5C-8B5D488A0473}"/>
              </a:ext>
            </a:extLst>
          </p:cNvPr>
          <p:cNvSpPr/>
          <p:nvPr/>
        </p:nvSpPr>
        <p:spPr>
          <a:xfrm rot="16200000">
            <a:off x="3433359" y="4182574"/>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23" name="Parenthèse fermante 22">
            <a:extLst>
              <a:ext uri="{FF2B5EF4-FFF2-40B4-BE49-F238E27FC236}">
                <a16:creationId xmlns:a16="http://schemas.microsoft.com/office/drawing/2014/main" id="{B62FCE7C-2DDE-DCA5-5E63-14B909A49F76}"/>
              </a:ext>
            </a:extLst>
          </p:cNvPr>
          <p:cNvSpPr/>
          <p:nvPr/>
        </p:nvSpPr>
        <p:spPr>
          <a:xfrm rot="16200000">
            <a:off x="5925602" y="4135594"/>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26" name="Parenthèse fermante 25">
            <a:extLst>
              <a:ext uri="{FF2B5EF4-FFF2-40B4-BE49-F238E27FC236}">
                <a16:creationId xmlns:a16="http://schemas.microsoft.com/office/drawing/2014/main" id="{5EBE24DA-23D9-D84C-068E-A227AA1555DE}"/>
              </a:ext>
            </a:extLst>
          </p:cNvPr>
          <p:cNvSpPr/>
          <p:nvPr/>
        </p:nvSpPr>
        <p:spPr>
          <a:xfrm rot="16200000">
            <a:off x="8505632" y="4140427"/>
            <a:ext cx="125725" cy="1828722"/>
          </a:xfrm>
          <a:prstGeom prst="righ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pic>
        <p:nvPicPr>
          <p:cNvPr id="22" name="Image 21">
            <a:extLst>
              <a:ext uri="{FF2B5EF4-FFF2-40B4-BE49-F238E27FC236}">
                <a16:creationId xmlns:a16="http://schemas.microsoft.com/office/drawing/2014/main" id="{452CAEF7-F2CA-09E9-B86C-BAAA57872FBB}"/>
              </a:ext>
            </a:extLst>
          </p:cNvPr>
          <p:cNvPicPr>
            <a:picLocks noChangeAspect="1"/>
          </p:cNvPicPr>
          <p:nvPr/>
        </p:nvPicPr>
        <p:blipFill>
          <a:blip r:embed="rId12"/>
          <a:stretch>
            <a:fillRect/>
          </a:stretch>
        </p:blipFill>
        <p:spPr>
          <a:xfrm>
            <a:off x="8902238" y="496068"/>
            <a:ext cx="1280509" cy="785864"/>
          </a:xfrm>
          <a:prstGeom prst="rect">
            <a:avLst/>
          </a:prstGeom>
        </p:spPr>
      </p:pic>
      <p:pic>
        <p:nvPicPr>
          <p:cNvPr id="6" name="Image 5">
            <a:extLst>
              <a:ext uri="{FF2B5EF4-FFF2-40B4-BE49-F238E27FC236}">
                <a16:creationId xmlns:a16="http://schemas.microsoft.com/office/drawing/2014/main" id="{EE3C2077-2CF1-CA7A-EA26-B59CFABA4AC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84604" y="2899787"/>
            <a:ext cx="487210" cy="462541"/>
          </a:xfrm>
          <a:prstGeom prst="rect">
            <a:avLst/>
          </a:prstGeom>
        </p:spPr>
      </p:pic>
    </p:spTree>
    <p:extLst>
      <p:ext uri="{BB962C8B-B14F-4D97-AF65-F5344CB8AC3E}">
        <p14:creationId xmlns:p14="http://schemas.microsoft.com/office/powerpoint/2010/main" val="260147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100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6" presetClass="entr" presetSubtype="16"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500"/>
                                        <p:tgtEl>
                                          <p:spTgt spid="4"/>
                                        </p:tgtEl>
                                      </p:cBhvr>
                                    </p:animEffect>
                                  </p:childTnLst>
                                </p:cTn>
                              </p:par>
                              <p:par>
                                <p:cTn id="19" presetID="6" presetClass="entr" presetSubtype="16" fill="hold" nodeType="withEffect">
                                  <p:stCondLst>
                                    <p:cond delay="1000"/>
                                  </p:stCondLst>
                                  <p:childTnLst>
                                    <p:set>
                                      <p:cBhvr>
                                        <p:cTn id="20" dur="1" fill="hold">
                                          <p:stCondLst>
                                            <p:cond delay="0"/>
                                          </p:stCondLst>
                                        </p:cTn>
                                        <p:tgtEl>
                                          <p:spTgt spid="5"/>
                                        </p:tgtEl>
                                        <p:attrNameLst>
                                          <p:attrName>style.visibility</p:attrName>
                                        </p:attrNameLst>
                                      </p:cBhvr>
                                      <p:to>
                                        <p:strVal val="visible"/>
                                      </p:to>
                                    </p:set>
                                    <p:animEffect transition="in" filter="circle(in)">
                                      <p:cBhvr>
                                        <p:cTn id="21" dur="500"/>
                                        <p:tgtEl>
                                          <p:spTgt spid="5"/>
                                        </p:tgtEl>
                                      </p:cBhvr>
                                    </p:animEffect>
                                  </p:childTnLst>
                                </p:cTn>
                              </p:par>
                              <p:par>
                                <p:cTn id="22" presetID="6" presetClass="entr" presetSubtype="16" fill="hold" nodeType="withEffect">
                                  <p:stCondLst>
                                    <p:cond delay="100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500"/>
                                        <p:tgtEl>
                                          <p:spTgt spid="9"/>
                                        </p:tgtEl>
                                      </p:cBhvr>
                                    </p:animEffect>
                                  </p:childTnLst>
                                </p:cTn>
                              </p:par>
                              <p:par>
                                <p:cTn id="25" presetID="6" presetClass="entr" presetSubtype="16" fill="hold" nodeType="withEffect">
                                  <p:stCondLst>
                                    <p:cond delay="100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500"/>
                                        <p:tgtEl>
                                          <p:spTgt spid="10"/>
                                        </p:tgtEl>
                                      </p:cBhvr>
                                    </p:animEffect>
                                  </p:childTnLst>
                                </p:cTn>
                              </p:par>
                              <p:par>
                                <p:cTn id="28" presetID="22" presetClass="entr" presetSubtype="4" fill="hold" nodeType="withEffect">
                                  <p:stCondLst>
                                    <p:cond delay="100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par>
                                <p:cTn id="31" presetID="6" presetClass="entr" presetSubtype="16" fill="hold" nodeType="withEffect">
                                  <p:stCondLst>
                                    <p:cond delay="1000"/>
                                  </p:stCondLst>
                                  <p:childTnLst>
                                    <p:set>
                                      <p:cBhvr>
                                        <p:cTn id="32" dur="1" fill="hold">
                                          <p:stCondLst>
                                            <p:cond delay="0"/>
                                          </p:stCondLst>
                                        </p:cTn>
                                        <p:tgtEl>
                                          <p:spTgt spid="12"/>
                                        </p:tgtEl>
                                        <p:attrNameLst>
                                          <p:attrName>style.visibility</p:attrName>
                                        </p:attrNameLst>
                                      </p:cBhvr>
                                      <p:to>
                                        <p:strVal val="visible"/>
                                      </p:to>
                                    </p:set>
                                    <p:animEffect transition="in" filter="circle(in)">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 calcmode="lin" valueType="num">
                                      <p:cBhvr>
                                        <p:cTn id="38"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4" end="4"/>
                                            </p:txEl>
                                          </p:spTgt>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4" fill="hold" nodeType="afterEffect">
                                  <p:stCondLst>
                                    <p:cond delay="100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par>
                                <p:cTn id="44" presetID="22" presetClass="entr" presetSubtype="4" fill="hold" nodeType="withEffect">
                                  <p:stCondLst>
                                    <p:cond delay="1000"/>
                                  </p:stCondLst>
                                  <p:childTnLst>
                                    <p:set>
                                      <p:cBhvr>
                                        <p:cTn id="45" dur="1" fill="hold">
                                          <p:stCondLst>
                                            <p:cond delay="0"/>
                                          </p:stCondLst>
                                        </p:cTn>
                                        <p:tgtEl>
                                          <p:spTgt spid="14"/>
                                        </p:tgtEl>
                                        <p:attrNameLst>
                                          <p:attrName>style.visibility</p:attrName>
                                        </p:attrNameLst>
                                      </p:cBhvr>
                                      <p:to>
                                        <p:strVal val="visible"/>
                                      </p:to>
                                    </p:set>
                                    <p:animEffect transition="in" filter="wipe(down)">
                                      <p:cBhvr>
                                        <p:cTn id="46" dur="500"/>
                                        <p:tgtEl>
                                          <p:spTgt spid="14"/>
                                        </p:tgtEl>
                                      </p:cBhvr>
                                    </p:animEffect>
                                  </p:childTnLst>
                                </p:cTn>
                              </p:par>
                              <p:par>
                                <p:cTn id="47" presetID="6" presetClass="entr" presetSubtype="16" fill="hold" nodeType="withEffect">
                                  <p:stCondLst>
                                    <p:cond delay="1000"/>
                                  </p:stCondLst>
                                  <p:childTnLst>
                                    <p:set>
                                      <p:cBhvr>
                                        <p:cTn id="48" dur="1" fill="hold">
                                          <p:stCondLst>
                                            <p:cond delay="0"/>
                                          </p:stCondLst>
                                        </p:cTn>
                                        <p:tgtEl>
                                          <p:spTgt spid="15"/>
                                        </p:tgtEl>
                                        <p:attrNameLst>
                                          <p:attrName>style.visibility</p:attrName>
                                        </p:attrNameLst>
                                      </p:cBhvr>
                                      <p:to>
                                        <p:strVal val="visible"/>
                                      </p:to>
                                    </p:set>
                                    <p:animEffect transition="in" filter="circle(in)">
                                      <p:cBhvr>
                                        <p:cTn id="49" dur="500"/>
                                        <p:tgtEl>
                                          <p:spTgt spid="15"/>
                                        </p:tgtEl>
                                      </p:cBhvr>
                                    </p:animEffect>
                                  </p:childTnLst>
                                </p:cTn>
                              </p:par>
                              <p:par>
                                <p:cTn id="50" presetID="6" presetClass="entr" presetSubtype="16" fill="hold" nodeType="withEffect">
                                  <p:stCondLst>
                                    <p:cond delay="1000"/>
                                  </p:stCondLst>
                                  <p:childTnLst>
                                    <p:set>
                                      <p:cBhvr>
                                        <p:cTn id="51" dur="1" fill="hold">
                                          <p:stCondLst>
                                            <p:cond delay="0"/>
                                          </p:stCondLst>
                                        </p:cTn>
                                        <p:tgtEl>
                                          <p:spTgt spid="16"/>
                                        </p:tgtEl>
                                        <p:attrNameLst>
                                          <p:attrName>style.visibility</p:attrName>
                                        </p:attrNameLst>
                                      </p:cBhvr>
                                      <p:to>
                                        <p:strVal val="visible"/>
                                      </p:to>
                                    </p:set>
                                    <p:animEffect transition="in" filter="circle(in)">
                                      <p:cBhvr>
                                        <p:cTn id="52" dur="500"/>
                                        <p:tgtEl>
                                          <p:spTgt spid="16"/>
                                        </p:tgtEl>
                                      </p:cBhvr>
                                    </p:animEffect>
                                  </p:childTnLst>
                                </p:cTn>
                              </p:par>
                              <p:par>
                                <p:cTn id="53" presetID="6" presetClass="entr" presetSubtype="16" fill="hold" nodeType="withEffect">
                                  <p:stCondLst>
                                    <p:cond delay="1000"/>
                                  </p:stCondLst>
                                  <p:childTnLst>
                                    <p:set>
                                      <p:cBhvr>
                                        <p:cTn id="54" dur="1" fill="hold">
                                          <p:stCondLst>
                                            <p:cond delay="0"/>
                                          </p:stCondLst>
                                        </p:cTn>
                                        <p:tgtEl>
                                          <p:spTgt spid="18"/>
                                        </p:tgtEl>
                                        <p:attrNameLst>
                                          <p:attrName>style.visibility</p:attrName>
                                        </p:attrNameLst>
                                      </p:cBhvr>
                                      <p:to>
                                        <p:strVal val="visible"/>
                                      </p:to>
                                    </p:set>
                                    <p:animEffect transition="in" filter="circle(in)">
                                      <p:cBhvr>
                                        <p:cTn id="55" dur="500"/>
                                        <p:tgtEl>
                                          <p:spTgt spid="18"/>
                                        </p:tgtEl>
                                      </p:cBhvr>
                                    </p:animEffect>
                                  </p:childTnLst>
                                </p:cTn>
                              </p:par>
                              <p:par>
                                <p:cTn id="56" presetID="6" presetClass="entr" presetSubtype="16" fill="hold" nodeType="withEffect">
                                  <p:stCondLst>
                                    <p:cond delay="1000"/>
                                  </p:stCondLst>
                                  <p:childTnLst>
                                    <p:set>
                                      <p:cBhvr>
                                        <p:cTn id="57" dur="1" fill="hold">
                                          <p:stCondLst>
                                            <p:cond delay="0"/>
                                          </p:stCondLst>
                                        </p:cTn>
                                        <p:tgtEl>
                                          <p:spTgt spid="19"/>
                                        </p:tgtEl>
                                        <p:attrNameLst>
                                          <p:attrName>style.visibility</p:attrName>
                                        </p:attrNameLst>
                                      </p:cBhvr>
                                      <p:to>
                                        <p:strVal val="visible"/>
                                      </p:to>
                                    </p:set>
                                    <p:animEffect transition="in" filter="circle(in)">
                                      <p:cBhvr>
                                        <p:cTn id="58" dur="500"/>
                                        <p:tgtEl>
                                          <p:spTgt spid="19"/>
                                        </p:tgtEl>
                                      </p:cBhvr>
                                    </p:animEffect>
                                  </p:childTnLst>
                                </p:cTn>
                              </p:par>
                              <p:par>
                                <p:cTn id="59" presetID="6" presetClass="entr" presetSubtype="16" fill="hold" nodeType="withEffect">
                                  <p:stCondLst>
                                    <p:cond delay="1000"/>
                                  </p:stCondLst>
                                  <p:childTnLst>
                                    <p:set>
                                      <p:cBhvr>
                                        <p:cTn id="60" dur="1" fill="hold">
                                          <p:stCondLst>
                                            <p:cond delay="0"/>
                                          </p:stCondLst>
                                        </p:cTn>
                                        <p:tgtEl>
                                          <p:spTgt spid="17"/>
                                        </p:tgtEl>
                                        <p:attrNameLst>
                                          <p:attrName>style.visibility</p:attrName>
                                        </p:attrNameLst>
                                      </p:cBhvr>
                                      <p:to>
                                        <p:strVal val="visible"/>
                                      </p:to>
                                    </p:set>
                                    <p:animEffect transition="in" filter="circle(in)">
                                      <p:cBhvr>
                                        <p:cTn id="61" dur="500"/>
                                        <p:tgtEl>
                                          <p:spTgt spid="17"/>
                                        </p:tgtEl>
                                      </p:cBhvr>
                                    </p:animEffect>
                                  </p:childTnLst>
                                </p:cTn>
                              </p:par>
                              <p:par>
                                <p:cTn id="62" presetID="6" presetClass="entr" presetSubtype="16" fill="hold" nodeType="withEffect">
                                  <p:stCondLst>
                                    <p:cond delay="1000"/>
                                  </p:stCondLst>
                                  <p:childTnLst>
                                    <p:set>
                                      <p:cBhvr>
                                        <p:cTn id="63" dur="1" fill="hold">
                                          <p:stCondLst>
                                            <p:cond delay="0"/>
                                          </p:stCondLst>
                                        </p:cTn>
                                        <p:tgtEl>
                                          <p:spTgt spid="20"/>
                                        </p:tgtEl>
                                        <p:attrNameLst>
                                          <p:attrName>style.visibility</p:attrName>
                                        </p:attrNameLst>
                                      </p:cBhvr>
                                      <p:to>
                                        <p:strVal val="visible"/>
                                      </p:to>
                                    </p:set>
                                    <p:animEffect transition="in" filter="circle(in)">
                                      <p:cBhvr>
                                        <p:cTn id="64" dur="500"/>
                                        <p:tgtEl>
                                          <p:spTgt spid="20"/>
                                        </p:tgtEl>
                                      </p:cBhvr>
                                    </p:animEffect>
                                  </p:childTnLst>
                                </p:cTn>
                              </p:par>
                              <p:par>
                                <p:cTn id="65" presetID="22" presetClass="entr" presetSubtype="4"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par>
                                <p:cTn id="68" presetID="22" presetClass="entr" presetSubtype="4" fill="hold" grpId="0" nodeType="withEffect">
                                  <p:stCondLst>
                                    <p:cond delay="1000"/>
                                  </p:stCondLst>
                                  <p:childTnLst>
                                    <p:set>
                                      <p:cBhvr>
                                        <p:cTn id="69" dur="1" fill="hold">
                                          <p:stCondLst>
                                            <p:cond delay="0"/>
                                          </p:stCondLst>
                                        </p:cTn>
                                        <p:tgtEl>
                                          <p:spTgt spid="23"/>
                                        </p:tgtEl>
                                        <p:attrNameLst>
                                          <p:attrName>style.visibility</p:attrName>
                                        </p:attrNameLst>
                                      </p:cBhvr>
                                      <p:to>
                                        <p:strVal val="visible"/>
                                      </p:to>
                                    </p:set>
                                    <p:animEffect transition="in" filter="wipe(down)">
                                      <p:cBhvr>
                                        <p:cTn id="70" dur="500"/>
                                        <p:tgtEl>
                                          <p:spTgt spid="23"/>
                                        </p:tgtEl>
                                      </p:cBhvr>
                                    </p:animEffect>
                                  </p:childTnLst>
                                </p:cTn>
                              </p:par>
                              <p:par>
                                <p:cTn id="71" presetID="22" presetClass="entr" presetSubtype="4" fill="hold" grpId="0" nodeType="withEffect">
                                  <p:stCondLst>
                                    <p:cond delay="1000"/>
                                  </p:stCondLst>
                                  <p:childTnLst>
                                    <p:set>
                                      <p:cBhvr>
                                        <p:cTn id="72" dur="1" fill="hold">
                                          <p:stCondLst>
                                            <p:cond delay="0"/>
                                          </p:stCondLst>
                                        </p:cTn>
                                        <p:tgtEl>
                                          <p:spTgt spid="26"/>
                                        </p:tgtEl>
                                        <p:attrNameLst>
                                          <p:attrName>style.visibility</p:attrName>
                                        </p:attrNameLst>
                                      </p:cBhvr>
                                      <p:to>
                                        <p:strVal val="visible"/>
                                      </p:to>
                                    </p:set>
                                    <p:animEffect transition="in" filter="wipe(down)">
                                      <p:cBhvr>
                                        <p:cTn id="7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418DEC-3792-748B-1FB6-55438E7C88FE}"/>
              </a:ext>
            </a:extLst>
          </p:cNvPr>
          <p:cNvSpPr>
            <a:spLocks noGrp="1"/>
          </p:cNvSpPr>
          <p:nvPr>
            <p:ph type="title"/>
          </p:nvPr>
        </p:nvSpPr>
        <p:spPr/>
        <p:txBody>
          <a:bodyPr/>
          <a:lstStyle/>
          <a:p>
            <a:r>
              <a:rPr lang="fr-FR" sz="2800" cap="none" dirty="0"/>
              <a:t>Exigences de composition</a:t>
            </a:r>
          </a:p>
        </p:txBody>
      </p:sp>
      <p:sp>
        <p:nvSpPr>
          <p:cNvPr id="7" name="Rectangle 6">
            <a:extLst>
              <a:ext uri="{FF2B5EF4-FFF2-40B4-BE49-F238E27FC236}">
                <a16:creationId xmlns:a16="http://schemas.microsoft.com/office/drawing/2014/main" id="{CF2DC3B0-D8C5-BB25-A165-591E64184A6F}"/>
              </a:ext>
            </a:extLst>
          </p:cNvPr>
          <p:cNvSpPr/>
          <p:nvPr/>
        </p:nvSpPr>
        <p:spPr>
          <a:xfrm>
            <a:off x="468313" y="1449066"/>
            <a:ext cx="9791700" cy="3041495"/>
          </a:xfrm>
          <a:prstGeom prst="rect">
            <a:avLst/>
          </a:prstGeom>
        </p:spPr>
        <p:txBody>
          <a:bodyPr wrap="square" lIns="104287" tIns="52144" rIns="104287" bIns="52144">
            <a:spAutoFit/>
          </a:bodyPr>
          <a:lstStyle/>
          <a:p>
            <a:pPr marL="174625" lvl="1" algn="just">
              <a:spcAft>
                <a:spcPct val="20000"/>
              </a:spcAft>
            </a:pPr>
            <a:r>
              <a:rPr lang="fr-FR" sz="2400" dirty="0"/>
              <a:t>3)   Une pirouette 360° ou plus sur une jambe</a:t>
            </a:r>
          </a:p>
          <a:p>
            <a:pPr marL="1042873" lvl="1" indent="-521437" algn="just">
              <a:spcAft>
                <a:spcPct val="20000"/>
              </a:spcAft>
              <a:buFont typeface="+mj-ea"/>
              <a:buAutoNum type="circleNumDbPlain"/>
            </a:pPr>
            <a:endParaRPr lang="fr-FR" sz="2400" dirty="0"/>
          </a:p>
          <a:p>
            <a:pPr marL="719138" lvl="1" indent="-544513" algn="just">
              <a:spcAft>
                <a:spcPct val="20000"/>
              </a:spcAft>
              <a:buFont typeface="+mj-ea"/>
              <a:buAutoNum type="circleNumDbPlain"/>
            </a:pPr>
            <a:endParaRPr lang="fr-FR" sz="2400" dirty="0"/>
          </a:p>
          <a:p>
            <a:pPr marL="719138" lvl="1" indent="-544513" algn="just">
              <a:spcAft>
                <a:spcPct val="20000"/>
              </a:spcAft>
              <a:buFont typeface="+mj-ea"/>
              <a:buAutoNum type="circleNumDbPlain"/>
            </a:pPr>
            <a:endParaRPr lang="fr-FR" sz="2400" dirty="0"/>
          </a:p>
          <a:p>
            <a:pPr marL="719138" lvl="1" indent="-544513" algn="just">
              <a:spcAft>
                <a:spcPct val="20000"/>
              </a:spcAft>
            </a:pPr>
            <a:r>
              <a:rPr lang="fr-FR" sz="2400" dirty="0"/>
              <a:t>4)   Un saut à l’écart antéropostérieur  ≥ 135°</a:t>
            </a:r>
          </a:p>
          <a:p>
            <a:pPr marL="174625" lvl="1" algn="just">
              <a:spcAft>
                <a:spcPct val="20000"/>
              </a:spcAft>
            </a:pPr>
            <a:endParaRPr lang="fr-FR" sz="2400" dirty="0"/>
          </a:p>
          <a:p>
            <a:pPr marL="914325" lvl="1" algn="just">
              <a:spcAft>
                <a:spcPct val="20000"/>
              </a:spcAft>
            </a:pPr>
            <a:endParaRPr lang="fr-FR" sz="1800" i="1" dirty="0"/>
          </a:p>
        </p:txBody>
      </p:sp>
      <p:graphicFrame>
        <p:nvGraphicFramePr>
          <p:cNvPr id="3" name="Tableau 2">
            <a:extLst>
              <a:ext uri="{FF2B5EF4-FFF2-40B4-BE49-F238E27FC236}">
                <a16:creationId xmlns:a16="http://schemas.microsoft.com/office/drawing/2014/main" id="{6FE535EF-09B2-9237-FA94-EBC045335783}"/>
              </a:ext>
            </a:extLst>
          </p:cNvPr>
          <p:cNvGraphicFramePr>
            <a:graphicFrameLocks noGrp="1"/>
          </p:cNvGraphicFramePr>
          <p:nvPr>
            <p:extLst>
              <p:ext uri="{D42A27DB-BD31-4B8C-83A1-F6EECF244321}">
                <p14:modId xmlns:p14="http://schemas.microsoft.com/office/powerpoint/2010/main" val="3882395630"/>
              </p:ext>
            </p:extLst>
          </p:nvPr>
        </p:nvGraphicFramePr>
        <p:xfrm>
          <a:off x="2230024" y="1948760"/>
          <a:ext cx="5052212" cy="1066311"/>
        </p:xfrm>
        <a:graphic>
          <a:graphicData uri="http://schemas.openxmlformats.org/drawingml/2006/table">
            <a:tbl>
              <a:tblPr firstRow="1" bandRow="1">
                <a:tableStyleId>{5C22544A-7EE6-4342-B048-85BDC9FD1C3A}</a:tableStyleId>
              </a:tblPr>
              <a:tblGrid>
                <a:gridCol w="1263053">
                  <a:extLst>
                    <a:ext uri="{9D8B030D-6E8A-4147-A177-3AD203B41FA5}">
                      <a16:colId xmlns:a16="http://schemas.microsoft.com/office/drawing/2014/main" val="903202612"/>
                    </a:ext>
                  </a:extLst>
                </a:gridCol>
                <a:gridCol w="1263053">
                  <a:extLst>
                    <a:ext uri="{9D8B030D-6E8A-4147-A177-3AD203B41FA5}">
                      <a16:colId xmlns:a16="http://schemas.microsoft.com/office/drawing/2014/main" val="4217336352"/>
                    </a:ext>
                  </a:extLst>
                </a:gridCol>
                <a:gridCol w="1263053">
                  <a:extLst>
                    <a:ext uri="{9D8B030D-6E8A-4147-A177-3AD203B41FA5}">
                      <a16:colId xmlns:a16="http://schemas.microsoft.com/office/drawing/2014/main" val="103137729"/>
                    </a:ext>
                  </a:extLst>
                </a:gridCol>
                <a:gridCol w="1263053">
                  <a:extLst>
                    <a:ext uri="{9D8B030D-6E8A-4147-A177-3AD203B41FA5}">
                      <a16:colId xmlns:a16="http://schemas.microsoft.com/office/drawing/2014/main" val="1638554697"/>
                    </a:ext>
                  </a:extLst>
                </a:gridCol>
              </a:tblGrid>
              <a:tr h="476210">
                <a:tc gridSpan="2">
                  <a:txBody>
                    <a:bodyPr/>
                    <a:lstStyle/>
                    <a:p>
                      <a:pPr algn="ctr">
                        <a:lnSpc>
                          <a:spcPct val="150000"/>
                        </a:lnSpc>
                      </a:pPr>
                      <a:r>
                        <a:rPr lang="fr-FR" sz="1600" dirty="0">
                          <a:solidFill>
                            <a:schemeClr val="tx1"/>
                          </a:solidFill>
                        </a:rPr>
                        <a:t>Pirouette 360°</a:t>
                      </a:r>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gridSpan="2">
                  <a:txBody>
                    <a:bodyPr/>
                    <a:lstStyle/>
                    <a:p>
                      <a:pPr algn="ctr">
                        <a:lnSpc>
                          <a:spcPct val="150000"/>
                        </a:lnSpc>
                      </a:pPr>
                      <a:r>
                        <a:rPr lang="fr-FR" sz="1800" dirty="0">
                          <a:solidFill>
                            <a:schemeClr val="tx1"/>
                          </a:solidFill>
                        </a:rPr>
                        <a:t>Pirouette 540°</a:t>
                      </a:r>
                    </a:p>
                  </a:txBody>
                  <a:tcPr>
                    <a:solidFill>
                      <a:schemeClr val="accent3">
                        <a:lumMod val="20000"/>
                        <a:lumOff val="80000"/>
                      </a:schemeClr>
                    </a:solidFill>
                  </a:tcPr>
                </a:tc>
                <a:tc hMerge="1">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2320021033"/>
                  </a:ext>
                </a:extLst>
              </a:tr>
              <a:tr h="590101">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extLst>
                  <a:ext uri="{0D108BD9-81ED-4DB2-BD59-A6C34878D82A}">
                    <a16:rowId xmlns:a16="http://schemas.microsoft.com/office/drawing/2014/main" val="941811589"/>
                  </a:ext>
                </a:extLst>
              </a:tr>
            </a:tbl>
          </a:graphicData>
        </a:graphic>
      </p:graphicFrame>
      <p:graphicFrame>
        <p:nvGraphicFramePr>
          <p:cNvPr id="8" name="Tableau 6">
            <a:extLst>
              <a:ext uri="{FF2B5EF4-FFF2-40B4-BE49-F238E27FC236}">
                <a16:creationId xmlns:a16="http://schemas.microsoft.com/office/drawing/2014/main" id="{04A27216-612E-4B63-A484-5A696102B415}"/>
              </a:ext>
            </a:extLst>
          </p:cNvPr>
          <p:cNvGraphicFramePr>
            <a:graphicFrameLocks noGrp="1"/>
          </p:cNvGraphicFramePr>
          <p:nvPr>
            <p:extLst>
              <p:ext uri="{D42A27DB-BD31-4B8C-83A1-F6EECF244321}">
                <p14:modId xmlns:p14="http://schemas.microsoft.com/office/powerpoint/2010/main" val="4213237960"/>
              </p:ext>
            </p:extLst>
          </p:nvPr>
        </p:nvGraphicFramePr>
        <p:xfrm>
          <a:off x="791386" y="2245376"/>
          <a:ext cx="1397929" cy="370840"/>
        </p:xfrm>
        <a:graphic>
          <a:graphicData uri="http://schemas.openxmlformats.org/drawingml/2006/table">
            <a:tbl>
              <a:tblPr firstRow="1" bandRow="1">
                <a:tableStyleId>{5C22544A-7EE6-4342-B048-85BDC9FD1C3A}</a:tableStyleId>
              </a:tblPr>
              <a:tblGrid>
                <a:gridCol w="1397929">
                  <a:extLst>
                    <a:ext uri="{9D8B030D-6E8A-4147-A177-3AD203B41FA5}">
                      <a16:colId xmlns:a16="http://schemas.microsoft.com/office/drawing/2014/main" val="3093023436"/>
                    </a:ext>
                  </a:extLst>
                </a:gridCol>
              </a:tblGrid>
              <a:tr h="370840">
                <a:tc>
                  <a:txBody>
                    <a:bodyPr/>
                    <a:lstStyle/>
                    <a:p>
                      <a:r>
                        <a:rPr lang="fr-FR" sz="1800" u="sng" dirty="0">
                          <a:solidFill>
                            <a:schemeClr val="tx1"/>
                          </a:solidFill>
                        </a:rPr>
                        <a:t>Exemples :</a:t>
                      </a:r>
                    </a:p>
                  </a:txBody>
                  <a:tcPr>
                    <a:noFill/>
                  </a:tcPr>
                </a:tc>
                <a:extLst>
                  <a:ext uri="{0D108BD9-81ED-4DB2-BD59-A6C34878D82A}">
                    <a16:rowId xmlns:a16="http://schemas.microsoft.com/office/drawing/2014/main" val="2588934171"/>
                  </a:ext>
                </a:extLst>
              </a:tr>
            </a:tbl>
          </a:graphicData>
        </a:graphic>
      </p:graphicFrame>
      <p:graphicFrame>
        <p:nvGraphicFramePr>
          <p:cNvPr id="13" name="Tableau 6">
            <a:extLst>
              <a:ext uri="{FF2B5EF4-FFF2-40B4-BE49-F238E27FC236}">
                <a16:creationId xmlns:a16="http://schemas.microsoft.com/office/drawing/2014/main" id="{03BEEED6-993C-ADE6-EE4E-79911EDB4324}"/>
              </a:ext>
            </a:extLst>
          </p:cNvPr>
          <p:cNvGraphicFramePr>
            <a:graphicFrameLocks noGrp="1"/>
          </p:cNvGraphicFramePr>
          <p:nvPr>
            <p:extLst>
              <p:ext uri="{D42A27DB-BD31-4B8C-83A1-F6EECF244321}">
                <p14:modId xmlns:p14="http://schemas.microsoft.com/office/powerpoint/2010/main" val="2764347432"/>
              </p:ext>
            </p:extLst>
          </p:nvPr>
        </p:nvGraphicFramePr>
        <p:xfrm>
          <a:off x="779401" y="4092287"/>
          <a:ext cx="1398720" cy="365760"/>
        </p:xfrm>
        <a:graphic>
          <a:graphicData uri="http://schemas.openxmlformats.org/drawingml/2006/table">
            <a:tbl>
              <a:tblPr firstRow="1" bandRow="1">
                <a:tableStyleId>{5C22544A-7EE6-4342-B048-85BDC9FD1C3A}</a:tableStyleId>
              </a:tblPr>
              <a:tblGrid>
                <a:gridCol w="1398720">
                  <a:extLst>
                    <a:ext uri="{9D8B030D-6E8A-4147-A177-3AD203B41FA5}">
                      <a16:colId xmlns:a16="http://schemas.microsoft.com/office/drawing/2014/main" val="3093023436"/>
                    </a:ext>
                  </a:extLst>
                </a:gridCol>
              </a:tblGrid>
              <a:tr h="313086">
                <a:tc>
                  <a:txBody>
                    <a:bodyPr/>
                    <a:lstStyle/>
                    <a:p>
                      <a:r>
                        <a:rPr lang="fr-FR" sz="1800" u="sng" dirty="0">
                          <a:solidFill>
                            <a:schemeClr val="tx1"/>
                          </a:solidFill>
                        </a:rPr>
                        <a:t>Exemples :</a:t>
                      </a:r>
                    </a:p>
                  </a:txBody>
                  <a:tcPr>
                    <a:noFill/>
                  </a:tcPr>
                </a:tc>
                <a:extLst>
                  <a:ext uri="{0D108BD9-81ED-4DB2-BD59-A6C34878D82A}">
                    <a16:rowId xmlns:a16="http://schemas.microsoft.com/office/drawing/2014/main" val="2588934171"/>
                  </a:ext>
                </a:extLst>
              </a:tr>
            </a:tbl>
          </a:graphicData>
        </a:graphic>
      </p:graphicFrame>
      <p:graphicFrame>
        <p:nvGraphicFramePr>
          <p:cNvPr id="14" name="Tableau 13">
            <a:extLst>
              <a:ext uri="{FF2B5EF4-FFF2-40B4-BE49-F238E27FC236}">
                <a16:creationId xmlns:a16="http://schemas.microsoft.com/office/drawing/2014/main" id="{BEA1317E-1834-8532-6A64-4F0D8643BE38}"/>
              </a:ext>
            </a:extLst>
          </p:cNvPr>
          <p:cNvGraphicFramePr>
            <a:graphicFrameLocks noGrp="1"/>
          </p:cNvGraphicFramePr>
          <p:nvPr>
            <p:extLst>
              <p:ext uri="{D42A27DB-BD31-4B8C-83A1-F6EECF244321}">
                <p14:modId xmlns:p14="http://schemas.microsoft.com/office/powerpoint/2010/main" val="1251846657"/>
              </p:ext>
            </p:extLst>
          </p:nvPr>
        </p:nvGraphicFramePr>
        <p:xfrm>
          <a:off x="2253813" y="3781425"/>
          <a:ext cx="6298177" cy="1066311"/>
        </p:xfrm>
        <a:graphic>
          <a:graphicData uri="http://schemas.openxmlformats.org/drawingml/2006/table">
            <a:tbl>
              <a:tblPr firstRow="1" bandRow="1">
                <a:tableStyleId>{5C22544A-7EE6-4342-B048-85BDC9FD1C3A}</a:tableStyleId>
              </a:tblPr>
              <a:tblGrid>
                <a:gridCol w="1263053">
                  <a:extLst>
                    <a:ext uri="{9D8B030D-6E8A-4147-A177-3AD203B41FA5}">
                      <a16:colId xmlns:a16="http://schemas.microsoft.com/office/drawing/2014/main" val="903202612"/>
                    </a:ext>
                  </a:extLst>
                </a:gridCol>
                <a:gridCol w="1263053">
                  <a:extLst>
                    <a:ext uri="{9D8B030D-6E8A-4147-A177-3AD203B41FA5}">
                      <a16:colId xmlns:a16="http://schemas.microsoft.com/office/drawing/2014/main" val="2454307040"/>
                    </a:ext>
                  </a:extLst>
                </a:gridCol>
                <a:gridCol w="1263053">
                  <a:extLst>
                    <a:ext uri="{9D8B030D-6E8A-4147-A177-3AD203B41FA5}">
                      <a16:colId xmlns:a16="http://schemas.microsoft.com/office/drawing/2014/main" val="637113004"/>
                    </a:ext>
                  </a:extLst>
                </a:gridCol>
                <a:gridCol w="1254508">
                  <a:extLst>
                    <a:ext uri="{9D8B030D-6E8A-4147-A177-3AD203B41FA5}">
                      <a16:colId xmlns:a16="http://schemas.microsoft.com/office/drawing/2014/main" val="1826937878"/>
                    </a:ext>
                  </a:extLst>
                </a:gridCol>
                <a:gridCol w="1254510">
                  <a:extLst>
                    <a:ext uri="{9D8B030D-6E8A-4147-A177-3AD203B41FA5}">
                      <a16:colId xmlns:a16="http://schemas.microsoft.com/office/drawing/2014/main" val="627264460"/>
                    </a:ext>
                  </a:extLst>
                </a:gridCol>
              </a:tblGrid>
              <a:tr h="476210">
                <a:tc gridSpan="3">
                  <a:txBody>
                    <a:bodyPr/>
                    <a:lstStyle/>
                    <a:p>
                      <a:pPr algn="ctr">
                        <a:lnSpc>
                          <a:spcPct val="150000"/>
                        </a:lnSpc>
                      </a:pPr>
                      <a:r>
                        <a:rPr lang="fr-FR" sz="1600" dirty="0">
                          <a:solidFill>
                            <a:schemeClr val="tx1"/>
                          </a:solidFill>
                        </a:rPr>
                        <a:t>Appel un pied</a:t>
                      </a:r>
                    </a:p>
                  </a:txBody>
                  <a:tcPr>
                    <a:solidFill>
                      <a:schemeClr val="accent5">
                        <a:lumMod val="20000"/>
                        <a:lumOff val="80000"/>
                      </a:schemeClr>
                    </a:solidFill>
                  </a:tcPr>
                </a:tc>
                <a:tc hMerge="1">
                  <a:txBody>
                    <a:bodyPr/>
                    <a:lstStyle/>
                    <a:p>
                      <a:endParaRPr lang="fr-FR"/>
                    </a:p>
                  </a:txBody>
                  <a:tcPr/>
                </a:tc>
                <a:tc hMerge="1">
                  <a:txBody>
                    <a:bodyPr/>
                    <a:lstStyle/>
                    <a:p>
                      <a:endParaRPr lang="fr-FR"/>
                    </a:p>
                  </a:txBody>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r>
                        <a:rPr lang="fr-FR" sz="1600" dirty="0">
                          <a:solidFill>
                            <a:schemeClr val="tx1"/>
                          </a:solidFill>
                        </a:rPr>
                        <a:t>Appel deux pieds</a:t>
                      </a:r>
                    </a:p>
                  </a:txBody>
                  <a:tcPr>
                    <a:solidFill>
                      <a:schemeClr val="accent3">
                        <a:lumMod val="20000"/>
                        <a:lumOff val="80000"/>
                      </a:schemeClr>
                    </a:solidFill>
                  </a:tcPr>
                </a:tc>
                <a:tc hMerge="1">
                  <a:txBody>
                    <a:bodyPr/>
                    <a:lstStyle/>
                    <a:p>
                      <a:endParaRPr lang="fr-FR"/>
                    </a:p>
                  </a:txBody>
                  <a:tcPr/>
                </a:tc>
                <a:extLst>
                  <a:ext uri="{0D108BD9-81ED-4DB2-BD59-A6C34878D82A}">
                    <a16:rowId xmlns:a16="http://schemas.microsoft.com/office/drawing/2014/main" val="2320021033"/>
                  </a:ext>
                </a:extLst>
              </a:tr>
              <a:tr h="590101">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extLst>
                  <a:ext uri="{0D108BD9-81ED-4DB2-BD59-A6C34878D82A}">
                    <a16:rowId xmlns:a16="http://schemas.microsoft.com/office/drawing/2014/main" val="941811589"/>
                  </a:ext>
                </a:extLst>
              </a:tr>
            </a:tbl>
          </a:graphicData>
        </a:graphic>
      </p:graphicFrame>
      <p:pic>
        <p:nvPicPr>
          <p:cNvPr id="17" name="Image 16">
            <a:extLst>
              <a:ext uri="{FF2B5EF4-FFF2-40B4-BE49-F238E27FC236}">
                <a16:creationId xmlns:a16="http://schemas.microsoft.com/office/drawing/2014/main" id="{676EFF7D-B68E-EA10-313B-0D69F5F958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5699" y="4224320"/>
            <a:ext cx="724001" cy="543001"/>
          </a:xfrm>
          <a:prstGeom prst="rect">
            <a:avLst/>
          </a:prstGeom>
        </p:spPr>
      </p:pic>
      <p:pic>
        <p:nvPicPr>
          <p:cNvPr id="20" name="Image 19">
            <a:extLst>
              <a:ext uri="{FF2B5EF4-FFF2-40B4-BE49-F238E27FC236}">
                <a16:creationId xmlns:a16="http://schemas.microsoft.com/office/drawing/2014/main" id="{00000000-0008-0000-0000-000019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223" y="4223745"/>
            <a:ext cx="724768" cy="543576"/>
          </a:xfrm>
          <a:prstGeom prst="rect">
            <a:avLst/>
          </a:prstGeom>
        </p:spPr>
      </p:pic>
      <p:pic>
        <p:nvPicPr>
          <p:cNvPr id="21" name="Image 20">
            <a:extLst>
              <a:ext uri="{FF2B5EF4-FFF2-40B4-BE49-F238E27FC236}">
                <a16:creationId xmlns:a16="http://schemas.microsoft.com/office/drawing/2014/main" id="{00000000-0008-0000-0000-000051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11780" y="2442105"/>
            <a:ext cx="504765" cy="543001"/>
          </a:xfrm>
          <a:prstGeom prst="rect">
            <a:avLst/>
          </a:prstGeom>
        </p:spPr>
      </p:pic>
      <p:pic>
        <p:nvPicPr>
          <p:cNvPr id="23" name="Image 22">
            <a:extLst>
              <a:ext uri="{FF2B5EF4-FFF2-40B4-BE49-F238E27FC236}">
                <a16:creationId xmlns:a16="http://schemas.microsoft.com/office/drawing/2014/main" id="{00000000-0008-0000-0000-000050000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1267" y="2442104"/>
            <a:ext cx="428685" cy="543001"/>
          </a:xfrm>
          <a:prstGeom prst="rect">
            <a:avLst/>
          </a:prstGeom>
        </p:spPr>
      </p:pic>
      <p:pic>
        <p:nvPicPr>
          <p:cNvPr id="26" name="Image 25">
            <a:extLst>
              <a:ext uri="{FF2B5EF4-FFF2-40B4-BE49-F238E27FC236}">
                <a16:creationId xmlns:a16="http://schemas.microsoft.com/office/drawing/2014/main" id="{00000000-0008-0000-0000-000033000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5918" y="2442103"/>
            <a:ext cx="592517" cy="527711"/>
          </a:xfrm>
          <a:prstGeom prst="rect">
            <a:avLst/>
          </a:prstGeom>
        </p:spPr>
      </p:pic>
      <p:pic>
        <p:nvPicPr>
          <p:cNvPr id="27" name="Image 26">
            <a:extLst>
              <a:ext uri="{FF2B5EF4-FFF2-40B4-BE49-F238E27FC236}">
                <a16:creationId xmlns:a16="http://schemas.microsoft.com/office/drawing/2014/main" id="{00000000-0008-0000-0000-0000340000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420" y="2442105"/>
            <a:ext cx="628738" cy="543001"/>
          </a:xfrm>
          <a:prstGeom prst="rect">
            <a:avLst/>
          </a:prstGeom>
        </p:spPr>
      </p:pic>
      <p:pic>
        <p:nvPicPr>
          <p:cNvPr id="29" name="Image 28">
            <a:extLst>
              <a:ext uri="{FF2B5EF4-FFF2-40B4-BE49-F238E27FC236}">
                <a16:creationId xmlns:a16="http://schemas.microsoft.com/office/drawing/2014/main" id="{00000000-0008-0000-0000-0000140000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01267" y="4186546"/>
            <a:ext cx="647790" cy="543001"/>
          </a:xfrm>
          <a:prstGeom prst="rect">
            <a:avLst/>
          </a:prstGeom>
        </p:spPr>
      </p:pic>
      <p:pic>
        <p:nvPicPr>
          <p:cNvPr id="30" name="Image 29">
            <a:extLst>
              <a:ext uri="{FF2B5EF4-FFF2-40B4-BE49-F238E27FC236}">
                <a16:creationId xmlns:a16="http://schemas.microsoft.com/office/drawing/2014/main" id="{00000000-0008-0000-0000-0000080100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14255" y="4200491"/>
            <a:ext cx="428685" cy="543001"/>
          </a:xfrm>
          <a:prstGeom prst="rect">
            <a:avLst/>
          </a:prstGeom>
        </p:spPr>
      </p:pic>
      <p:pic>
        <p:nvPicPr>
          <p:cNvPr id="31" name="Image 30">
            <a:extLst>
              <a:ext uri="{FF2B5EF4-FFF2-40B4-BE49-F238E27FC236}">
                <a16:creationId xmlns:a16="http://schemas.microsoft.com/office/drawing/2014/main" id="{00000000-0008-0000-0000-00000C0100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53148" y="4163210"/>
            <a:ext cx="781159" cy="543001"/>
          </a:xfrm>
          <a:prstGeom prst="rect">
            <a:avLst/>
          </a:prstGeom>
        </p:spPr>
      </p:pic>
      <p:pic>
        <p:nvPicPr>
          <p:cNvPr id="4" name="Image 3">
            <a:extLst>
              <a:ext uri="{FF2B5EF4-FFF2-40B4-BE49-F238E27FC236}">
                <a16:creationId xmlns:a16="http://schemas.microsoft.com/office/drawing/2014/main" id="{1FA45C7D-BC36-35FF-DA2F-AF50054D9EAC}"/>
              </a:ext>
            </a:extLst>
          </p:cNvPr>
          <p:cNvPicPr>
            <a:picLocks noChangeAspect="1"/>
          </p:cNvPicPr>
          <p:nvPr/>
        </p:nvPicPr>
        <p:blipFill>
          <a:blip r:embed="rId11"/>
          <a:stretch>
            <a:fillRect/>
          </a:stretch>
        </p:blipFill>
        <p:spPr>
          <a:xfrm>
            <a:off x="8902238" y="496068"/>
            <a:ext cx="1280509" cy="785864"/>
          </a:xfrm>
          <a:prstGeom prst="rect">
            <a:avLst/>
          </a:prstGeom>
        </p:spPr>
      </p:pic>
    </p:spTree>
    <p:extLst>
      <p:ext uri="{BB962C8B-B14F-4D97-AF65-F5344CB8AC3E}">
        <p14:creationId xmlns:p14="http://schemas.microsoft.com/office/powerpoint/2010/main" val="3765338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22" presetClass="entr" presetSubtype="4" fill="hold" nodeType="afterEffect">
                                  <p:stCondLst>
                                    <p:cond delay="100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100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par>
                                <p:cTn id="17" presetID="6" presetClass="entr" presetSubtype="16" fill="hold" nodeType="withEffect">
                                  <p:stCondLst>
                                    <p:cond delay="1000"/>
                                  </p:stCondLst>
                                  <p:childTnLst>
                                    <p:set>
                                      <p:cBhvr>
                                        <p:cTn id="18" dur="1" fill="hold">
                                          <p:stCondLst>
                                            <p:cond delay="0"/>
                                          </p:stCondLst>
                                        </p:cTn>
                                        <p:tgtEl>
                                          <p:spTgt spid="23"/>
                                        </p:tgtEl>
                                        <p:attrNameLst>
                                          <p:attrName>style.visibility</p:attrName>
                                        </p:attrNameLst>
                                      </p:cBhvr>
                                      <p:to>
                                        <p:strVal val="visible"/>
                                      </p:to>
                                    </p:set>
                                    <p:animEffect transition="in" filter="circle(in)">
                                      <p:cBhvr>
                                        <p:cTn id="19" dur="500"/>
                                        <p:tgtEl>
                                          <p:spTgt spid="23"/>
                                        </p:tgtEl>
                                      </p:cBhvr>
                                    </p:animEffect>
                                  </p:childTnLst>
                                </p:cTn>
                              </p:par>
                              <p:par>
                                <p:cTn id="20" presetID="6" presetClass="entr" presetSubtype="16" fill="hold"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circle(in)">
                                      <p:cBhvr>
                                        <p:cTn id="22" dur="500"/>
                                        <p:tgtEl>
                                          <p:spTgt spid="26"/>
                                        </p:tgtEl>
                                      </p:cBhvr>
                                    </p:animEffect>
                                  </p:childTnLst>
                                </p:cTn>
                              </p:par>
                              <p:par>
                                <p:cTn id="23" presetID="6" presetClass="entr" presetSubtype="16" fill="hold" nodeType="withEffect">
                                  <p:stCondLst>
                                    <p:cond delay="1000"/>
                                  </p:stCondLst>
                                  <p:childTnLst>
                                    <p:set>
                                      <p:cBhvr>
                                        <p:cTn id="24" dur="1" fill="hold">
                                          <p:stCondLst>
                                            <p:cond delay="0"/>
                                          </p:stCondLst>
                                        </p:cTn>
                                        <p:tgtEl>
                                          <p:spTgt spid="21"/>
                                        </p:tgtEl>
                                        <p:attrNameLst>
                                          <p:attrName>style.visibility</p:attrName>
                                        </p:attrNameLst>
                                      </p:cBhvr>
                                      <p:to>
                                        <p:strVal val="visible"/>
                                      </p:to>
                                    </p:set>
                                    <p:animEffect transition="in" filter="circle(in)">
                                      <p:cBhvr>
                                        <p:cTn id="25" dur="500"/>
                                        <p:tgtEl>
                                          <p:spTgt spid="21"/>
                                        </p:tgtEl>
                                      </p:cBhvr>
                                    </p:animEffect>
                                  </p:childTnLst>
                                </p:cTn>
                              </p:par>
                              <p:par>
                                <p:cTn id="26" presetID="6" presetClass="entr" presetSubtype="16" fill="hold" nodeType="withEffect">
                                  <p:stCondLst>
                                    <p:cond delay="1000"/>
                                  </p:stCondLst>
                                  <p:childTnLst>
                                    <p:set>
                                      <p:cBhvr>
                                        <p:cTn id="27" dur="1" fill="hold">
                                          <p:stCondLst>
                                            <p:cond delay="0"/>
                                          </p:stCondLst>
                                        </p:cTn>
                                        <p:tgtEl>
                                          <p:spTgt spid="27"/>
                                        </p:tgtEl>
                                        <p:attrNameLst>
                                          <p:attrName>style.visibility</p:attrName>
                                        </p:attrNameLst>
                                      </p:cBhvr>
                                      <p:to>
                                        <p:strVal val="visible"/>
                                      </p:to>
                                    </p:set>
                                    <p:animEffect transition="in" filter="circle(in)">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 calcmode="lin" valueType="num">
                                      <p:cBhvr>
                                        <p:cTn id="33"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4" dur="500" fill="hold"/>
                                        <p:tgtEl>
                                          <p:spTgt spid="7">
                                            <p:txEl>
                                              <p:pRg st="4" end="4"/>
                                            </p:txEl>
                                          </p:spTgt>
                                        </p:tgtEl>
                                        <p:attrNameLst>
                                          <p:attrName>ppt_h</p:attrName>
                                        </p:attrNameLst>
                                      </p:cBhvr>
                                      <p:tavLst>
                                        <p:tav tm="0">
                                          <p:val>
                                            <p:fltVal val="0"/>
                                          </p:val>
                                        </p:tav>
                                        <p:tav tm="100000">
                                          <p:val>
                                            <p:strVal val="#ppt_h"/>
                                          </p:val>
                                        </p:tav>
                                      </p:tavLst>
                                    </p:anim>
                                  </p:childTnLst>
                                </p:cTn>
                              </p:par>
                            </p:childTnLst>
                          </p:cTn>
                        </p:par>
                        <p:par>
                          <p:cTn id="35" fill="hold">
                            <p:stCondLst>
                              <p:cond delay="500"/>
                            </p:stCondLst>
                            <p:childTnLst>
                              <p:par>
                                <p:cTn id="36" presetID="22" presetClass="entr" presetSubtype="4" fill="hold" nodeType="afterEffect">
                                  <p:stCondLst>
                                    <p:cond delay="1000"/>
                                  </p:stCondLst>
                                  <p:childTnLst>
                                    <p:set>
                                      <p:cBhvr>
                                        <p:cTn id="37" dur="1" fill="hold">
                                          <p:stCondLst>
                                            <p:cond delay="0"/>
                                          </p:stCondLst>
                                        </p:cTn>
                                        <p:tgtEl>
                                          <p:spTgt spid="13"/>
                                        </p:tgtEl>
                                        <p:attrNameLst>
                                          <p:attrName>style.visibility</p:attrName>
                                        </p:attrNameLst>
                                      </p:cBhvr>
                                      <p:to>
                                        <p:strVal val="visible"/>
                                      </p:to>
                                    </p:set>
                                    <p:animEffect transition="in" filter="wipe(down)">
                                      <p:cBhvr>
                                        <p:cTn id="38" dur="500"/>
                                        <p:tgtEl>
                                          <p:spTgt spid="13"/>
                                        </p:tgtEl>
                                      </p:cBhvr>
                                    </p:animEffect>
                                  </p:childTnLst>
                                </p:cTn>
                              </p:par>
                              <p:par>
                                <p:cTn id="39" presetID="22" presetClass="entr" presetSubtype="4" fill="hold" nodeType="withEffect">
                                  <p:stCondLst>
                                    <p:cond delay="100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6" presetClass="entr" presetSubtype="16" fill="hold" nodeType="withEffect">
                                  <p:stCondLst>
                                    <p:cond delay="100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500"/>
                                        <p:tgtEl>
                                          <p:spTgt spid="17"/>
                                        </p:tgtEl>
                                      </p:cBhvr>
                                    </p:animEffect>
                                  </p:childTnLst>
                                </p:cTn>
                              </p:par>
                              <p:par>
                                <p:cTn id="45" presetID="6" presetClass="entr" presetSubtype="16" fill="hold" nodeType="withEffect">
                                  <p:stCondLst>
                                    <p:cond delay="1000"/>
                                  </p:stCondLst>
                                  <p:childTnLst>
                                    <p:set>
                                      <p:cBhvr>
                                        <p:cTn id="46" dur="1" fill="hold">
                                          <p:stCondLst>
                                            <p:cond delay="0"/>
                                          </p:stCondLst>
                                        </p:cTn>
                                        <p:tgtEl>
                                          <p:spTgt spid="20"/>
                                        </p:tgtEl>
                                        <p:attrNameLst>
                                          <p:attrName>style.visibility</p:attrName>
                                        </p:attrNameLst>
                                      </p:cBhvr>
                                      <p:to>
                                        <p:strVal val="visible"/>
                                      </p:to>
                                    </p:set>
                                    <p:animEffect transition="in" filter="circle(in)">
                                      <p:cBhvr>
                                        <p:cTn id="47" dur="500"/>
                                        <p:tgtEl>
                                          <p:spTgt spid="20"/>
                                        </p:tgtEl>
                                      </p:cBhvr>
                                    </p:animEffect>
                                  </p:childTnLst>
                                </p:cTn>
                              </p:par>
                              <p:par>
                                <p:cTn id="48" presetID="6" presetClass="entr" presetSubtype="16" fill="hold" nodeType="withEffect">
                                  <p:stCondLst>
                                    <p:cond delay="1000"/>
                                  </p:stCondLst>
                                  <p:childTnLst>
                                    <p:set>
                                      <p:cBhvr>
                                        <p:cTn id="49" dur="1" fill="hold">
                                          <p:stCondLst>
                                            <p:cond delay="0"/>
                                          </p:stCondLst>
                                        </p:cTn>
                                        <p:tgtEl>
                                          <p:spTgt spid="29"/>
                                        </p:tgtEl>
                                        <p:attrNameLst>
                                          <p:attrName>style.visibility</p:attrName>
                                        </p:attrNameLst>
                                      </p:cBhvr>
                                      <p:to>
                                        <p:strVal val="visible"/>
                                      </p:to>
                                    </p:set>
                                    <p:animEffect transition="in" filter="circle(in)">
                                      <p:cBhvr>
                                        <p:cTn id="50" dur="500"/>
                                        <p:tgtEl>
                                          <p:spTgt spid="29"/>
                                        </p:tgtEl>
                                      </p:cBhvr>
                                    </p:animEffect>
                                  </p:childTnLst>
                                </p:cTn>
                              </p:par>
                              <p:par>
                                <p:cTn id="51" presetID="6" presetClass="entr" presetSubtype="16" fill="hold" nodeType="withEffect">
                                  <p:stCondLst>
                                    <p:cond delay="1000"/>
                                  </p:stCondLst>
                                  <p:childTnLst>
                                    <p:set>
                                      <p:cBhvr>
                                        <p:cTn id="52" dur="1" fill="hold">
                                          <p:stCondLst>
                                            <p:cond delay="0"/>
                                          </p:stCondLst>
                                        </p:cTn>
                                        <p:tgtEl>
                                          <p:spTgt spid="30"/>
                                        </p:tgtEl>
                                        <p:attrNameLst>
                                          <p:attrName>style.visibility</p:attrName>
                                        </p:attrNameLst>
                                      </p:cBhvr>
                                      <p:to>
                                        <p:strVal val="visible"/>
                                      </p:to>
                                    </p:set>
                                    <p:animEffect transition="in" filter="circle(in)">
                                      <p:cBhvr>
                                        <p:cTn id="53" dur="500"/>
                                        <p:tgtEl>
                                          <p:spTgt spid="30"/>
                                        </p:tgtEl>
                                      </p:cBhvr>
                                    </p:animEffect>
                                  </p:childTnLst>
                                </p:cTn>
                              </p:par>
                              <p:par>
                                <p:cTn id="54" presetID="6" presetClass="entr" presetSubtype="16" fill="hold" nodeType="withEffect">
                                  <p:stCondLst>
                                    <p:cond delay="1000"/>
                                  </p:stCondLst>
                                  <p:childTnLst>
                                    <p:set>
                                      <p:cBhvr>
                                        <p:cTn id="55" dur="1" fill="hold">
                                          <p:stCondLst>
                                            <p:cond delay="0"/>
                                          </p:stCondLst>
                                        </p:cTn>
                                        <p:tgtEl>
                                          <p:spTgt spid="31"/>
                                        </p:tgtEl>
                                        <p:attrNameLst>
                                          <p:attrName>style.visibility</p:attrName>
                                        </p:attrNameLst>
                                      </p:cBhvr>
                                      <p:to>
                                        <p:strVal val="visible"/>
                                      </p:to>
                                    </p:set>
                                    <p:animEffect transition="in" filter="circle(in)">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418DEC-3792-748B-1FB6-55438E7C88FE}"/>
              </a:ext>
            </a:extLst>
          </p:cNvPr>
          <p:cNvSpPr>
            <a:spLocks noGrp="1"/>
          </p:cNvSpPr>
          <p:nvPr>
            <p:ph type="title"/>
          </p:nvPr>
        </p:nvSpPr>
        <p:spPr/>
        <p:txBody>
          <a:bodyPr/>
          <a:lstStyle/>
          <a:p>
            <a:r>
              <a:rPr lang="fr-FR" sz="2800" cap="none" dirty="0"/>
              <a:t>Exigences de composition</a:t>
            </a:r>
          </a:p>
        </p:txBody>
      </p:sp>
      <p:sp>
        <p:nvSpPr>
          <p:cNvPr id="7" name="Rectangle 6">
            <a:extLst>
              <a:ext uri="{FF2B5EF4-FFF2-40B4-BE49-F238E27FC236}">
                <a16:creationId xmlns:a16="http://schemas.microsoft.com/office/drawing/2014/main" id="{CF2DC3B0-D8C5-BB25-A165-591E64184A6F}"/>
              </a:ext>
            </a:extLst>
          </p:cNvPr>
          <p:cNvSpPr/>
          <p:nvPr/>
        </p:nvSpPr>
        <p:spPr>
          <a:xfrm>
            <a:off x="468313" y="1479252"/>
            <a:ext cx="9791700" cy="3170761"/>
          </a:xfrm>
          <a:prstGeom prst="rect">
            <a:avLst/>
          </a:prstGeom>
        </p:spPr>
        <p:txBody>
          <a:bodyPr wrap="square" lIns="104287" tIns="52144" rIns="104287" bIns="52144">
            <a:spAutoFit/>
          </a:bodyPr>
          <a:lstStyle/>
          <a:p>
            <a:pPr marL="719138" lvl="1" indent="-544513" algn="just">
              <a:spcAft>
                <a:spcPct val="20000"/>
              </a:spcAft>
            </a:pPr>
            <a:r>
              <a:rPr lang="fr-FR" sz="2400" dirty="0"/>
              <a:t>5) 1 passage proche de la poutre </a:t>
            </a:r>
            <a:r>
              <a:rPr lang="fr-FR" sz="3200" b="1" u="sng" dirty="0"/>
              <a:t>et</a:t>
            </a:r>
            <a:r>
              <a:rPr lang="fr-FR" sz="2400" dirty="0"/>
              <a:t> 3 longueurs minimum</a:t>
            </a:r>
          </a:p>
          <a:p>
            <a:pPr marL="1229360" lvl="1" indent="-315035" algn="just">
              <a:spcAft>
                <a:spcPct val="20000"/>
              </a:spcAft>
              <a:buFont typeface="Wingdings" charset="2"/>
              <a:buChar char="Ø"/>
            </a:pPr>
            <a:r>
              <a:rPr lang="fr-FR" sz="2000" i="1" dirty="0"/>
              <a:t>Le passage proche de la poutre ne doit pas être obligatoirement un élément codifié. Le seul fait de toucher la poutre avec une partie du corps autre que les pieds suffit pour remplir cette EC.</a:t>
            </a:r>
          </a:p>
          <a:p>
            <a:pPr marL="1229360" lvl="1" indent="-315035" algn="just">
              <a:spcAft>
                <a:spcPct val="20000"/>
              </a:spcAft>
              <a:buFont typeface="Wingdings" charset="2"/>
              <a:buChar char="Ø"/>
            </a:pPr>
            <a:r>
              <a:rPr lang="fr-FR" sz="2000" i="1" dirty="0"/>
              <a:t>Une longueur doit comporter au moins une « autre difficulté » ou une difficulté 6</a:t>
            </a:r>
            <a:r>
              <a:rPr lang="fr-FR" sz="2000" i="1" baseline="30000" dirty="0"/>
              <a:t>ème</a:t>
            </a:r>
            <a:r>
              <a:rPr lang="fr-FR" sz="2000" i="1" dirty="0"/>
              <a:t>.</a:t>
            </a:r>
          </a:p>
          <a:p>
            <a:pPr marL="719138" lvl="1" indent="-544513" algn="just">
              <a:spcAft>
                <a:spcPct val="20000"/>
              </a:spcAft>
              <a:buFont typeface="+mj-ea"/>
              <a:buAutoNum type="circleNumDbPlain"/>
            </a:pPr>
            <a:endParaRPr lang="fr-FR" sz="2400" dirty="0"/>
          </a:p>
          <a:p>
            <a:pPr marL="174625" lvl="1" algn="just">
              <a:spcAft>
                <a:spcPct val="20000"/>
              </a:spcAft>
            </a:pPr>
            <a:endParaRPr lang="fr-FR" sz="2400" dirty="0"/>
          </a:p>
        </p:txBody>
      </p:sp>
      <p:graphicFrame>
        <p:nvGraphicFramePr>
          <p:cNvPr id="3" name="Tableau 2">
            <a:extLst>
              <a:ext uri="{FF2B5EF4-FFF2-40B4-BE49-F238E27FC236}">
                <a16:creationId xmlns:a16="http://schemas.microsoft.com/office/drawing/2014/main" id="{6FE535EF-09B2-9237-FA94-EBC045335783}"/>
              </a:ext>
            </a:extLst>
          </p:cNvPr>
          <p:cNvGraphicFramePr>
            <a:graphicFrameLocks noGrp="1"/>
          </p:cNvGraphicFramePr>
          <p:nvPr>
            <p:extLst>
              <p:ext uri="{D42A27DB-BD31-4B8C-83A1-F6EECF244321}">
                <p14:modId xmlns:p14="http://schemas.microsoft.com/office/powerpoint/2010/main" val="2901588924"/>
              </p:ext>
            </p:extLst>
          </p:nvPr>
        </p:nvGraphicFramePr>
        <p:xfrm>
          <a:off x="2188394" y="3970306"/>
          <a:ext cx="7027521" cy="1199701"/>
        </p:xfrm>
        <a:graphic>
          <a:graphicData uri="http://schemas.openxmlformats.org/drawingml/2006/table">
            <a:tbl>
              <a:tblPr firstRow="1" bandRow="1">
                <a:tableStyleId>{5C22544A-7EE6-4342-B048-85BDC9FD1C3A}</a:tableStyleId>
              </a:tblPr>
              <a:tblGrid>
                <a:gridCol w="1128970">
                  <a:extLst>
                    <a:ext uri="{9D8B030D-6E8A-4147-A177-3AD203B41FA5}">
                      <a16:colId xmlns:a16="http://schemas.microsoft.com/office/drawing/2014/main" val="903202612"/>
                    </a:ext>
                  </a:extLst>
                </a:gridCol>
                <a:gridCol w="1128970">
                  <a:extLst>
                    <a:ext uri="{9D8B030D-6E8A-4147-A177-3AD203B41FA5}">
                      <a16:colId xmlns:a16="http://schemas.microsoft.com/office/drawing/2014/main" val="4217336352"/>
                    </a:ext>
                  </a:extLst>
                </a:gridCol>
                <a:gridCol w="1128970">
                  <a:extLst>
                    <a:ext uri="{9D8B030D-6E8A-4147-A177-3AD203B41FA5}">
                      <a16:colId xmlns:a16="http://schemas.microsoft.com/office/drawing/2014/main" val="103137729"/>
                    </a:ext>
                  </a:extLst>
                </a:gridCol>
                <a:gridCol w="1213537">
                  <a:extLst>
                    <a:ext uri="{9D8B030D-6E8A-4147-A177-3AD203B41FA5}">
                      <a16:colId xmlns:a16="http://schemas.microsoft.com/office/drawing/2014/main" val="1638554697"/>
                    </a:ext>
                  </a:extLst>
                </a:gridCol>
                <a:gridCol w="1213537">
                  <a:extLst>
                    <a:ext uri="{9D8B030D-6E8A-4147-A177-3AD203B41FA5}">
                      <a16:colId xmlns:a16="http://schemas.microsoft.com/office/drawing/2014/main" val="2655334447"/>
                    </a:ext>
                  </a:extLst>
                </a:gridCol>
                <a:gridCol w="1213537">
                  <a:extLst>
                    <a:ext uri="{9D8B030D-6E8A-4147-A177-3AD203B41FA5}">
                      <a16:colId xmlns:a16="http://schemas.microsoft.com/office/drawing/2014/main" val="1581825258"/>
                    </a:ext>
                  </a:extLst>
                </a:gridCol>
              </a:tblGrid>
              <a:tr h="476210">
                <a:tc gridSpan="2">
                  <a:txBody>
                    <a:bodyPr/>
                    <a:lstStyle/>
                    <a:p>
                      <a:pPr algn="ctr">
                        <a:lnSpc>
                          <a:spcPct val="150000"/>
                        </a:lnSpc>
                      </a:pPr>
                      <a:r>
                        <a:rPr lang="fr-FR" sz="1600" dirty="0">
                          <a:solidFill>
                            <a:schemeClr val="tx1"/>
                          </a:solidFill>
                        </a:rPr>
                        <a:t>PP En entrée</a:t>
                      </a:r>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gridSpan="2">
                  <a:txBody>
                    <a:bodyPr/>
                    <a:lstStyle/>
                    <a:p>
                      <a:pPr algn="ctr">
                        <a:lnSpc>
                          <a:spcPct val="100000"/>
                        </a:lnSpc>
                      </a:pPr>
                      <a:r>
                        <a:rPr lang="fr-FR" sz="1600" dirty="0">
                          <a:solidFill>
                            <a:schemeClr val="tx1"/>
                          </a:solidFill>
                        </a:rPr>
                        <a:t>PP En cours de mouvement</a:t>
                      </a:r>
                    </a:p>
                  </a:txBody>
                  <a:tcPr>
                    <a:solidFill>
                      <a:schemeClr val="accent3">
                        <a:lumMod val="20000"/>
                        <a:lumOff val="80000"/>
                      </a:schemeClr>
                    </a:solidFill>
                  </a:tcPr>
                </a:tc>
                <a:tc hMerge="1">
                  <a:txBody>
                    <a:bodyPr/>
                    <a:lstStyle/>
                    <a:p>
                      <a:endParaRPr lang="fr-FR" dirty="0"/>
                    </a:p>
                  </a:txBody>
                  <a:tcPr>
                    <a:solidFill>
                      <a:schemeClr val="accent5">
                        <a:lumMod val="20000"/>
                        <a:lumOff val="80000"/>
                      </a:schemeClr>
                    </a:solidFill>
                  </a:tcPr>
                </a:tc>
                <a:tc gridSpan="2">
                  <a:txBody>
                    <a:bodyPr/>
                    <a:lstStyle/>
                    <a:p>
                      <a:pPr algn="ctr">
                        <a:lnSpc>
                          <a:spcPct val="100000"/>
                        </a:lnSpc>
                      </a:pPr>
                      <a:r>
                        <a:rPr lang="fr-FR" sz="1800" dirty="0">
                          <a:solidFill>
                            <a:schemeClr val="tx1"/>
                          </a:solidFill>
                        </a:rPr>
                        <a:t> </a:t>
                      </a:r>
                      <a:r>
                        <a:rPr lang="fr-FR" sz="1600" dirty="0">
                          <a:solidFill>
                            <a:schemeClr val="tx1"/>
                          </a:solidFill>
                        </a:rPr>
                        <a:t>PP Passage chorégraphique</a:t>
                      </a:r>
                    </a:p>
                  </a:txBody>
                  <a:tcPr>
                    <a:solidFill>
                      <a:schemeClr val="accent5">
                        <a:lumMod val="20000"/>
                        <a:lumOff val="80000"/>
                      </a:schemeClr>
                    </a:solidFill>
                  </a:tcPr>
                </a:tc>
                <a:tc hMerge="1">
                  <a:txBody>
                    <a:bodyPr/>
                    <a:lstStyle/>
                    <a:p>
                      <a:pPr algn="ctr">
                        <a:lnSpc>
                          <a:spcPct val="100000"/>
                        </a:lnSpc>
                      </a:pPr>
                      <a:endParaRPr lang="fr-FR" sz="18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590101">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3">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941811589"/>
                  </a:ext>
                </a:extLst>
              </a:tr>
            </a:tbl>
          </a:graphicData>
        </a:graphic>
      </p:graphicFrame>
      <p:graphicFrame>
        <p:nvGraphicFramePr>
          <p:cNvPr id="8" name="Tableau 6">
            <a:extLst>
              <a:ext uri="{FF2B5EF4-FFF2-40B4-BE49-F238E27FC236}">
                <a16:creationId xmlns:a16="http://schemas.microsoft.com/office/drawing/2014/main" id="{04A27216-612E-4B63-A484-5A696102B415}"/>
              </a:ext>
            </a:extLst>
          </p:cNvPr>
          <p:cNvGraphicFramePr>
            <a:graphicFrameLocks noGrp="1"/>
          </p:cNvGraphicFramePr>
          <p:nvPr>
            <p:extLst>
              <p:ext uri="{D42A27DB-BD31-4B8C-83A1-F6EECF244321}">
                <p14:modId xmlns:p14="http://schemas.microsoft.com/office/powerpoint/2010/main" val="3228638327"/>
              </p:ext>
            </p:extLst>
          </p:nvPr>
        </p:nvGraphicFramePr>
        <p:xfrm>
          <a:off x="665671" y="4315075"/>
          <a:ext cx="1448656" cy="365760"/>
        </p:xfrm>
        <a:graphic>
          <a:graphicData uri="http://schemas.openxmlformats.org/drawingml/2006/table">
            <a:tbl>
              <a:tblPr firstRow="1" bandRow="1">
                <a:tableStyleId>{5C22544A-7EE6-4342-B048-85BDC9FD1C3A}</a:tableStyleId>
              </a:tblPr>
              <a:tblGrid>
                <a:gridCol w="1448656">
                  <a:extLst>
                    <a:ext uri="{9D8B030D-6E8A-4147-A177-3AD203B41FA5}">
                      <a16:colId xmlns:a16="http://schemas.microsoft.com/office/drawing/2014/main" val="3093023436"/>
                    </a:ext>
                  </a:extLst>
                </a:gridCol>
              </a:tblGrid>
              <a:tr h="364260">
                <a:tc>
                  <a:txBody>
                    <a:bodyPr/>
                    <a:lstStyle/>
                    <a:p>
                      <a:r>
                        <a:rPr lang="fr-FR" sz="1800" u="sng" dirty="0">
                          <a:solidFill>
                            <a:schemeClr val="tx1"/>
                          </a:solidFill>
                        </a:rPr>
                        <a:t>Exemples :</a:t>
                      </a:r>
                    </a:p>
                  </a:txBody>
                  <a:tcPr>
                    <a:noFill/>
                  </a:tcPr>
                </a:tc>
                <a:extLst>
                  <a:ext uri="{0D108BD9-81ED-4DB2-BD59-A6C34878D82A}">
                    <a16:rowId xmlns:a16="http://schemas.microsoft.com/office/drawing/2014/main" val="2588934171"/>
                  </a:ext>
                </a:extLst>
              </a:tr>
            </a:tbl>
          </a:graphicData>
        </a:graphic>
      </p:graphicFrame>
      <p:pic>
        <p:nvPicPr>
          <p:cNvPr id="5" name="Image 4">
            <a:extLst>
              <a:ext uri="{FF2B5EF4-FFF2-40B4-BE49-F238E27FC236}">
                <a16:creationId xmlns:a16="http://schemas.microsoft.com/office/drawing/2014/main" id="{00000000-0008-0000-0000-000006000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1968" y="4619069"/>
            <a:ext cx="438145" cy="416238"/>
          </a:xfrm>
          <a:prstGeom prst="rect">
            <a:avLst/>
          </a:prstGeom>
        </p:spPr>
      </p:pic>
      <p:pic>
        <p:nvPicPr>
          <p:cNvPr id="9" name="Image 8">
            <a:extLst>
              <a:ext uri="{FF2B5EF4-FFF2-40B4-BE49-F238E27FC236}">
                <a16:creationId xmlns:a16="http://schemas.microsoft.com/office/drawing/2014/main" id="{00000000-0008-0000-0000-000010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8940" y="4619069"/>
            <a:ext cx="528369" cy="456319"/>
          </a:xfrm>
          <a:prstGeom prst="rect">
            <a:avLst/>
          </a:prstGeom>
        </p:spPr>
      </p:pic>
      <p:pic>
        <p:nvPicPr>
          <p:cNvPr id="10" name="Image 9">
            <a:extLst>
              <a:ext uri="{FF2B5EF4-FFF2-40B4-BE49-F238E27FC236}">
                <a16:creationId xmlns:a16="http://schemas.microsoft.com/office/drawing/2014/main" id="{00000000-0008-0000-0000-000097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818" y="4619069"/>
            <a:ext cx="613131" cy="388316"/>
          </a:xfrm>
          <a:prstGeom prst="rect">
            <a:avLst/>
          </a:prstGeom>
        </p:spPr>
      </p:pic>
      <p:pic>
        <p:nvPicPr>
          <p:cNvPr id="11" name="Image 10">
            <a:extLst>
              <a:ext uri="{FF2B5EF4-FFF2-40B4-BE49-F238E27FC236}">
                <a16:creationId xmlns:a16="http://schemas.microsoft.com/office/drawing/2014/main" id="{3D6A3F7E-9984-EAF2-71DC-16D78B84F1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801" y="4629153"/>
            <a:ext cx="376262" cy="456319"/>
          </a:xfrm>
          <a:prstGeom prst="rect">
            <a:avLst/>
          </a:prstGeom>
        </p:spPr>
      </p:pic>
      <p:pic>
        <p:nvPicPr>
          <p:cNvPr id="4" name="Image 3">
            <a:extLst>
              <a:ext uri="{FF2B5EF4-FFF2-40B4-BE49-F238E27FC236}">
                <a16:creationId xmlns:a16="http://schemas.microsoft.com/office/drawing/2014/main" id="{1B2EE499-89C2-C7EA-6464-33881F4AC711}"/>
              </a:ext>
            </a:extLst>
          </p:cNvPr>
          <p:cNvPicPr>
            <a:picLocks noChangeAspect="1"/>
          </p:cNvPicPr>
          <p:nvPr/>
        </p:nvPicPr>
        <p:blipFill>
          <a:blip r:embed="rId6"/>
          <a:stretch>
            <a:fillRect/>
          </a:stretch>
        </p:blipFill>
        <p:spPr>
          <a:xfrm>
            <a:off x="8902238" y="496068"/>
            <a:ext cx="1280509" cy="785864"/>
          </a:xfrm>
          <a:prstGeom prst="rect">
            <a:avLst/>
          </a:prstGeom>
        </p:spPr>
      </p:pic>
      <p:sp>
        <p:nvSpPr>
          <p:cNvPr id="6" name="Rectangle : coins arrondis 5">
            <a:extLst>
              <a:ext uri="{FF2B5EF4-FFF2-40B4-BE49-F238E27FC236}">
                <a16:creationId xmlns:a16="http://schemas.microsoft.com/office/drawing/2014/main" id="{5C057BFA-6A84-3A3C-8FE3-E6829BCDFF2A}"/>
              </a:ext>
            </a:extLst>
          </p:cNvPr>
          <p:cNvSpPr/>
          <p:nvPr/>
        </p:nvSpPr>
        <p:spPr>
          <a:xfrm>
            <a:off x="5276524" y="1602769"/>
            <a:ext cx="435907" cy="472380"/>
          </a:xfrm>
          <a:prstGeom prst="roundRect">
            <a:avLst/>
          </a:prstGeom>
          <a:noFill/>
          <a:ln w="571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5838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21"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1000"/>
                                        <p:tgtEl>
                                          <p:spTgt spid="6"/>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 calcmode="lin" valueType="num">
                                      <p:cBhvr>
                                        <p:cTn id="17"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7">
                                            <p:txEl>
                                              <p:pRg st="1" end="1"/>
                                            </p:txEl>
                                          </p:spTgt>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 calcmode="lin" valueType="num">
                                      <p:cBhvr>
                                        <p:cTn id="23"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7">
                                            <p:txEl>
                                              <p:pRg st="2" end="2"/>
                                            </p:txEl>
                                          </p:spTgt>
                                        </p:tgtEl>
                                      </p:cBhvr>
                                    </p:animEffect>
                                  </p:childTnLst>
                                </p:cTn>
                              </p:par>
                            </p:childTnLst>
                          </p:cTn>
                        </p:par>
                        <p:par>
                          <p:cTn id="26" fill="hold">
                            <p:stCondLst>
                              <p:cond delay="2500"/>
                            </p:stCondLst>
                            <p:childTnLst>
                              <p:par>
                                <p:cTn id="27" presetID="22" presetClass="entr" presetSubtype="4" fill="hold" nodeType="afterEffect">
                                  <p:stCondLst>
                                    <p:cond delay="100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par>
                                <p:cTn id="30" presetID="22" presetClass="entr" presetSubtype="4" fill="hold" nodeType="withEffect">
                                  <p:stCondLst>
                                    <p:cond delay="100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par>
                                <p:cTn id="33" presetID="6" presetClass="entr" presetSubtype="16" fill="hold" nodeType="withEffect">
                                  <p:stCondLst>
                                    <p:cond delay="1000"/>
                                  </p:stCondLst>
                                  <p:childTnLst>
                                    <p:set>
                                      <p:cBhvr>
                                        <p:cTn id="34" dur="1" fill="hold">
                                          <p:stCondLst>
                                            <p:cond delay="0"/>
                                          </p:stCondLst>
                                        </p:cTn>
                                        <p:tgtEl>
                                          <p:spTgt spid="5"/>
                                        </p:tgtEl>
                                        <p:attrNameLst>
                                          <p:attrName>style.visibility</p:attrName>
                                        </p:attrNameLst>
                                      </p:cBhvr>
                                      <p:to>
                                        <p:strVal val="visible"/>
                                      </p:to>
                                    </p:set>
                                    <p:animEffect transition="in" filter="circle(in)">
                                      <p:cBhvr>
                                        <p:cTn id="35" dur="500"/>
                                        <p:tgtEl>
                                          <p:spTgt spid="5"/>
                                        </p:tgtEl>
                                      </p:cBhvr>
                                    </p:animEffect>
                                  </p:childTnLst>
                                </p:cTn>
                              </p:par>
                              <p:par>
                                <p:cTn id="36" presetID="6" presetClass="entr" presetSubtype="16" fill="hold" nodeType="withEffect">
                                  <p:stCondLst>
                                    <p:cond delay="1000"/>
                                  </p:stCondLst>
                                  <p:childTnLst>
                                    <p:set>
                                      <p:cBhvr>
                                        <p:cTn id="37" dur="1" fill="hold">
                                          <p:stCondLst>
                                            <p:cond delay="0"/>
                                          </p:stCondLst>
                                        </p:cTn>
                                        <p:tgtEl>
                                          <p:spTgt spid="9"/>
                                        </p:tgtEl>
                                        <p:attrNameLst>
                                          <p:attrName>style.visibility</p:attrName>
                                        </p:attrNameLst>
                                      </p:cBhvr>
                                      <p:to>
                                        <p:strVal val="visible"/>
                                      </p:to>
                                    </p:set>
                                    <p:animEffect transition="in" filter="circle(in)">
                                      <p:cBhvr>
                                        <p:cTn id="38" dur="500"/>
                                        <p:tgtEl>
                                          <p:spTgt spid="9"/>
                                        </p:tgtEl>
                                      </p:cBhvr>
                                    </p:animEffect>
                                  </p:childTnLst>
                                </p:cTn>
                              </p:par>
                              <p:par>
                                <p:cTn id="39" presetID="6" presetClass="entr" presetSubtype="16"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Effect transition="in" filter="circle(in)">
                                      <p:cBhvr>
                                        <p:cTn id="41" dur="500"/>
                                        <p:tgtEl>
                                          <p:spTgt spid="10"/>
                                        </p:tgtEl>
                                      </p:cBhvr>
                                    </p:animEffect>
                                  </p:childTnLst>
                                </p:cTn>
                              </p:par>
                              <p:par>
                                <p:cTn id="42" presetID="6" presetClass="entr" presetSubtype="16" fill="hold" nodeType="withEffect">
                                  <p:stCondLst>
                                    <p:cond delay="1000"/>
                                  </p:stCondLst>
                                  <p:childTnLst>
                                    <p:set>
                                      <p:cBhvr>
                                        <p:cTn id="43" dur="1" fill="hold">
                                          <p:stCondLst>
                                            <p:cond delay="0"/>
                                          </p:stCondLst>
                                        </p:cTn>
                                        <p:tgtEl>
                                          <p:spTgt spid="11"/>
                                        </p:tgtEl>
                                        <p:attrNameLst>
                                          <p:attrName>style.visibility</p:attrName>
                                        </p:attrNameLst>
                                      </p:cBhvr>
                                      <p:to>
                                        <p:strVal val="visible"/>
                                      </p:to>
                                    </p:set>
                                    <p:animEffect transition="in" filter="circle(in)">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418DEC-3792-748B-1FB6-55438E7C88FE}"/>
              </a:ext>
            </a:extLst>
          </p:cNvPr>
          <p:cNvSpPr>
            <a:spLocks noGrp="1"/>
          </p:cNvSpPr>
          <p:nvPr>
            <p:ph type="title"/>
          </p:nvPr>
        </p:nvSpPr>
        <p:spPr/>
        <p:txBody>
          <a:bodyPr/>
          <a:lstStyle/>
          <a:p>
            <a:r>
              <a:rPr lang="fr-FR" sz="2800" cap="none" dirty="0"/>
              <a:t>Les liaisons bonifiées</a:t>
            </a:r>
          </a:p>
        </p:txBody>
      </p:sp>
      <p:sp>
        <p:nvSpPr>
          <p:cNvPr id="7" name="Rectangle 6">
            <a:extLst>
              <a:ext uri="{FF2B5EF4-FFF2-40B4-BE49-F238E27FC236}">
                <a16:creationId xmlns:a16="http://schemas.microsoft.com/office/drawing/2014/main" id="{CF2DC3B0-D8C5-BB25-A165-591E64184A6F}"/>
              </a:ext>
            </a:extLst>
          </p:cNvPr>
          <p:cNvSpPr/>
          <p:nvPr/>
        </p:nvSpPr>
        <p:spPr>
          <a:xfrm>
            <a:off x="314999" y="1329024"/>
            <a:ext cx="9791700" cy="5109753"/>
          </a:xfrm>
          <a:prstGeom prst="rect">
            <a:avLst/>
          </a:prstGeom>
        </p:spPr>
        <p:txBody>
          <a:bodyPr wrap="square" lIns="104287" tIns="52144" rIns="104287" bIns="52144">
            <a:spAutoFit/>
          </a:bodyPr>
          <a:lstStyle/>
          <a:p>
            <a:pPr marL="174625" lvl="1" algn="just">
              <a:spcAft>
                <a:spcPct val="20000"/>
              </a:spcAft>
            </a:pPr>
            <a:r>
              <a:rPr lang="fr-FR" sz="2400" dirty="0"/>
              <a:t>Liaison directe : sont considérées en liaison directe les Autres Difficultés ou Difficultés 6èmes exécutées sans arrêt, sans élan intermédiaire, sans pas intermédiaire ou perte d’équilibre. </a:t>
            </a:r>
          </a:p>
          <a:p>
            <a:pPr marL="174625" lvl="1" algn="just">
              <a:spcAft>
                <a:spcPct val="20000"/>
              </a:spcAft>
            </a:pPr>
            <a:endParaRPr lang="fr-FR" sz="2400" dirty="0"/>
          </a:p>
          <a:p>
            <a:pPr marL="174625" lvl="1" algn="just">
              <a:spcAft>
                <a:spcPct val="20000"/>
              </a:spcAft>
            </a:pPr>
            <a:endParaRPr lang="fr-FR" sz="2400" dirty="0"/>
          </a:p>
          <a:p>
            <a:pPr marL="517525" lvl="1" indent="-342900" algn="just">
              <a:spcAft>
                <a:spcPct val="20000"/>
              </a:spcAft>
              <a:buFont typeface="Arial" panose="020B0604020202020204" pitchFamily="34" charset="0"/>
              <a:buChar char="•"/>
            </a:pPr>
            <a:r>
              <a:rPr lang="fr-FR" sz="2400" dirty="0"/>
              <a:t>Liaison de 2 sauts Difficultés 6</a:t>
            </a:r>
            <a:r>
              <a:rPr lang="fr-FR" sz="2400" baseline="30000" dirty="0"/>
              <a:t>ème</a:t>
            </a:r>
            <a:r>
              <a:rPr lang="fr-FR" sz="2400" dirty="0"/>
              <a:t>  différents :</a:t>
            </a:r>
          </a:p>
          <a:p>
            <a:pPr marL="517525" lvl="1" indent="-342900" algn="just">
              <a:spcAft>
                <a:spcPct val="20000"/>
              </a:spcAft>
              <a:buFont typeface="Arial" panose="020B0604020202020204" pitchFamily="34" charset="0"/>
              <a:buChar char="•"/>
            </a:pPr>
            <a:endParaRPr lang="fr-FR" sz="2400" dirty="0"/>
          </a:p>
          <a:p>
            <a:pPr marL="517525" lvl="1" indent="-342900" algn="just">
              <a:spcAft>
                <a:spcPct val="20000"/>
              </a:spcAft>
              <a:buFont typeface="Arial" panose="020B0604020202020204" pitchFamily="34" charset="0"/>
              <a:buChar char="•"/>
            </a:pPr>
            <a:endParaRPr lang="fr-FR" sz="2400" dirty="0"/>
          </a:p>
          <a:p>
            <a:pPr marL="174625" lvl="1" algn="just">
              <a:spcAft>
                <a:spcPct val="20000"/>
              </a:spcAft>
            </a:pPr>
            <a:endParaRPr lang="fr-FR" sz="2400" dirty="0"/>
          </a:p>
          <a:p>
            <a:pPr marL="174625" lvl="1" algn="just">
              <a:spcAft>
                <a:spcPct val="20000"/>
              </a:spcAft>
            </a:pPr>
            <a:endParaRPr lang="fr-FR" sz="2400" dirty="0"/>
          </a:p>
          <a:p>
            <a:pPr marL="719138" lvl="1" indent="-544513" algn="just">
              <a:spcAft>
                <a:spcPct val="20000"/>
              </a:spcAft>
              <a:buFont typeface="+mj-ea"/>
              <a:buAutoNum type="circleNumDbPlain"/>
            </a:pPr>
            <a:endParaRPr lang="fr-FR" sz="2400" dirty="0"/>
          </a:p>
          <a:p>
            <a:pPr marL="914325" lvl="1" algn="just">
              <a:spcAft>
                <a:spcPct val="20000"/>
              </a:spcAft>
            </a:pPr>
            <a:endParaRPr lang="fr-FR" sz="1800" i="1" dirty="0"/>
          </a:p>
        </p:txBody>
      </p:sp>
      <p:graphicFrame>
        <p:nvGraphicFramePr>
          <p:cNvPr id="3" name="Tableau 2">
            <a:extLst>
              <a:ext uri="{FF2B5EF4-FFF2-40B4-BE49-F238E27FC236}">
                <a16:creationId xmlns:a16="http://schemas.microsoft.com/office/drawing/2014/main" id="{6FE535EF-09B2-9237-FA94-EBC045335783}"/>
              </a:ext>
            </a:extLst>
          </p:cNvPr>
          <p:cNvGraphicFramePr>
            <a:graphicFrameLocks noGrp="1"/>
          </p:cNvGraphicFramePr>
          <p:nvPr>
            <p:extLst>
              <p:ext uri="{D42A27DB-BD31-4B8C-83A1-F6EECF244321}">
                <p14:modId xmlns:p14="http://schemas.microsoft.com/office/powerpoint/2010/main" val="2970581467"/>
              </p:ext>
            </p:extLst>
          </p:nvPr>
        </p:nvGraphicFramePr>
        <p:xfrm>
          <a:off x="1054887" y="4099420"/>
          <a:ext cx="9051808" cy="2134406"/>
        </p:xfrm>
        <a:graphic>
          <a:graphicData uri="http://schemas.openxmlformats.org/drawingml/2006/table">
            <a:tbl>
              <a:tblPr firstRow="1" bandRow="1">
                <a:tableStyleId>{5C22544A-7EE6-4342-B048-85BDC9FD1C3A}</a:tableStyleId>
              </a:tblPr>
              <a:tblGrid>
                <a:gridCol w="834811">
                  <a:extLst>
                    <a:ext uri="{9D8B030D-6E8A-4147-A177-3AD203B41FA5}">
                      <a16:colId xmlns:a16="http://schemas.microsoft.com/office/drawing/2014/main" val="103137729"/>
                    </a:ext>
                  </a:extLst>
                </a:gridCol>
                <a:gridCol w="739288">
                  <a:extLst>
                    <a:ext uri="{9D8B030D-6E8A-4147-A177-3AD203B41FA5}">
                      <a16:colId xmlns:a16="http://schemas.microsoft.com/office/drawing/2014/main" val="3037826897"/>
                    </a:ext>
                  </a:extLst>
                </a:gridCol>
                <a:gridCol w="817087">
                  <a:extLst>
                    <a:ext uri="{9D8B030D-6E8A-4147-A177-3AD203B41FA5}">
                      <a16:colId xmlns:a16="http://schemas.microsoft.com/office/drawing/2014/main" val="1983696440"/>
                    </a:ext>
                  </a:extLst>
                </a:gridCol>
                <a:gridCol w="888674">
                  <a:extLst>
                    <a:ext uri="{9D8B030D-6E8A-4147-A177-3AD203B41FA5}">
                      <a16:colId xmlns:a16="http://schemas.microsoft.com/office/drawing/2014/main" val="1452476766"/>
                    </a:ext>
                  </a:extLst>
                </a:gridCol>
                <a:gridCol w="824564">
                  <a:extLst>
                    <a:ext uri="{9D8B030D-6E8A-4147-A177-3AD203B41FA5}">
                      <a16:colId xmlns:a16="http://schemas.microsoft.com/office/drawing/2014/main" val="1205958629"/>
                    </a:ext>
                  </a:extLst>
                </a:gridCol>
                <a:gridCol w="824564">
                  <a:extLst>
                    <a:ext uri="{9D8B030D-6E8A-4147-A177-3AD203B41FA5}">
                      <a16:colId xmlns:a16="http://schemas.microsoft.com/office/drawing/2014/main" val="1335610159"/>
                    </a:ext>
                  </a:extLst>
                </a:gridCol>
                <a:gridCol w="824564">
                  <a:extLst>
                    <a:ext uri="{9D8B030D-6E8A-4147-A177-3AD203B41FA5}">
                      <a16:colId xmlns:a16="http://schemas.microsoft.com/office/drawing/2014/main" val="4256520022"/>
                    </a:ext>
                  </a:extLst>
                </a:gridCol>
                <a:gridCol w="824564">
                  <a:extLst>
                    <a:ext uri="{9D8B030D-6E8A-4147-A177-3AD203B41FA5}">
                      <a16:colId xmlns:a16="http://schemas.microsoft.com/office/drawing/2014/main" val="100185559"/>
                    </a:ext>
                  </a:extLst>
                </a:gridCol>
                <a:gridCol w="824564">
                  <a:extLst>
                    <a:ext uri="{9D8B030D-6E8A-4147-A177-3AD203B41FA5}">
                      <a16:colId xmlns:a16="http://schemas.microsoft.com/office/drawing/2014/main" val="385295337"/>
                    </a:ext>
                  </a:extLst>
                </a:gridCol>
                <a:gridCol w="824564">
                  <a:extLst>
                    <a:ext uri="{9D8B030D-6E8A-4147-A177-3AD203B41FA5}">
                      <a16:colId xmlns:a16="http://schemas.microsoft.com/office/drawing/2014/main" val="186583426"/>
                    </a:ext>
                  </a:extLst>
                </a:gridCol>
                <a:gridCol w="824564">
                  <a:extLst>
                    <a:ext uri="{9D8B030D-6E8A-4147-A177-3AD203B41FA5}">
                      <a16:colId xmlns:a16="http://schemas.microsoft.com/office/drawing/2014/main" val="4267149169"/>
                    </a:ext>
                  </a:extLst>
                </a:gridCol>
              </a:tblGrid>
              <a:tr h="1111889">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endParaRPr lang="fr-FR" dirty="0"/>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1022517">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941811589"/>
                  </a:ext>
                </a:extLst>
              </a:tr>
            </a:tbl>
          </a:graphicData>
        </a:graphic>
      </p:graphicFrame>
      <p:graphicFrame>
        <p:nvGraphicFramePr>
          <p:cNvPr id="8" name="Tableau 6">
            <a:extLst>
              <a:ext uri="{FF2B5EF4-FFF2-40B4-BE49-F238E27FC236}">
                <a16:creationId xmlns:a16="http://schemas.microsoft.com/office/drawing/2014/main" id="{04A27216-612E-4B63-A484-5A696102B415}"/>
              </a:ext>
            </a:extLst>
          </p:cNvPr>
          <p:cNvGraphicFramePr>
            <a:graphicFrameLocks noGrp="1"/>
          </p:cNvGraphicFramePr>
          <p:nvPr>
            <p:extLst>
              <p:ext uri="{D42A27DB-BD31-4B8C-83A1-F6EECF244321}">
                <p14:modId xmlns:p14="http://schemas.microsoft.com/office/powerpoint/2010/main" val="841226850"/>
              </p:ext>
            </p:extLst>
          </p:nvPr>
        </p:nvGraphicFramePr>
        <p:xfrm>
          <a:off x="620713" y="2741794"/>
          <a:ext cx="4383221" cy="515286"/>
        </p:xfrm>
        <a:graphic>
          <a:graphicData uri="http://schemas.openxmlformats.org/drawingml/2006/table">
            <a:tbl>
              <a:tblPr firstRow="1" bandRow="1">
                <a:tableStyleId>{5C22544A-7EE6-4342-B048-85BDC9FD1C3A}</a:tableStyleId>
              </a:tblPr>
              <a:tblGrid>
                <a:gridCol w="4383221">
                  <a:extLst>
                    <a:ext uri="{9D8B030D-6E8A-4147-A177-3AD203B41FA5}">
                      <a16:colId xmlns:a16="http://schemas.microsoft.com/office/drawing/2014/main" val="3093023436"/>
                    </a:ext>
                  </a:extLst>
                </a:gridCol>
              </a:tblGrid>
              <a:tr h="515286">
                <a:tc>
                  <a:txBody>
                    <a:bodyPr/>
                    <a:lstStyle/>
                    <a:p>
                      <a:r>
                        <a:rPr lang="fr-FR" sz="2400" u="sng" dirty="0">
                          <a:solidFill>
                            <a:schemeClr val="tx1"/>
                          </a:solidFill>
                        </a:rPr>
                        <a:t>Bonification de 0,30 Pt</a:t>
                      </a:r>
                      <a:r>
                        <a:rPr lang="fr-FR" sz="2400" dirty="0">
                          <a:solidFill>
                            <a:schemeClr val="tx1"/>
                          </a:solidFill>
                        </a:rPr>
                        <a:t> :</a:t>
                      </a:r>
                    </a:p>
                  </a:txBody>
                  <a:tcPr>
                    <a:noFill/>
                  </a:tcPr>
                </a:tc>
                <a:extLst>
                  <a:ext uri="{0D108BD9-81ED-4DB2-BD59-A6C34878D82A}">
                    <a16:rowId xmlns:a16="http://schemas.microsoft.com/office/drawing/2014/main" val="2588934171"/>
                  </a:ext>
                </a:extLst>
              </a:tr>
            </a:tbl>
          </a:graphicData>
        </a:graphic>
      </p:graphicFrame>
      <p:cxnSp>
        <p:nvCxnSpPr>
          <p:cNvPr id="13" name="Connecteur droit 12">
            <a:extLst>
              <a:ext uri="{FF2B5EF4-FFF2-40B4-BE49-F238E27FC236}">
                <a16:creationId xmlns:a16="http://schemas.microsoft.com/office/drawing/2014/main" id="{D5A8CB73-AAF9-7807-D166-71FFA1CE7C6A}"/>
              </a:ext>
            </a:extLst>
          </p:cNvPr>
          <p:cNvCxnSpPr>
            <a:cxnSpLocks/>
          </p:cNvCxnSpPr>
          <p:nvPr/>
        </p:nvCxnSpPr>
        <p:spPr>
          <a:xfrm>
            <a:off x="1275062" y="4117440"/>
            <a:ext cx="1217617" cy="5494"/>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D1D85027-5B01-4CA6-7E7C-D4DACB7FC5CE}"/>
              </a:ext>
            </a:extLst>
          </p:cNvPr>
          <p:cNvSpPr/>
          <p:nvPr/>
        </p:nvSpPr>
        <p:spPr>
          <a:xfrm>
            <a:off x="1234877" y="5330313"/>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25" name="Rectangle 24">
            <a:extLst>
              <a:ext uri="{FF2B5EF4-FFF2-40B4-BE49-F238E27FC236}">
                <a16:creationId xmlns:a16="http://schemas.microsoft.com/office/drawing/2014/main" id="{60ACD200-9C74-B70E-B1F6-0C40D8B21E0C}"/>
              </a:ext>
            </a:extLst>
          </p:cNvPr>
          <p:cNvSpPr/>
          <p:nvPr/>
        </p:nvSpPr>
        <p:spPr>
          <a:xfrm>
            <a:off x="3573990" y="5327808"/>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cxnSp>
        <p:nvCxnSpPr>
          <p:cNvPr id="27" name="Connecteur droit 26">
            <a:extLst>
              <a:ext uri="{FF2B5EF4-FFF2-40B4-BE49-F238E27FC236}">
                <a16:creationId xmlns:a16="http://schemas.microsoft.com/office/drawing/2014/main" id="{C1143CB6-E641-0F0A-8417-B9AF9D110877}"/>
              </a:ext>
            </a:extLst>
          </p:cNvPr>
          <p:cNvCxnSpPr>
            <a:cxnSpLocks/>
          </p:cNvCxnSpPr>
          <p:nvPr/>
        </p:nvCxnSpPr>
        <p:spPr>
          <a:xfrm>
            <a:off x="3535009" y="4122934"/>
            <a:ext cx="1465697"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E3EC804D-E4FC-CFFF-B01F-0D27F53F1EB8}"/>
              </a:ext>
            </a:extLst>
          </p:cNvPr>
          <p:cNvCxnSpPr>
            <a:cxnSpLocks/>
          </p:cNvCxnSpPr>
          <p:nvPr/>
        </p:nvCxnSpPr>
        <p:spPr>
          <a:xfrm>
            <a:off x="5996156" y="4122934"/>
            <a:ext cx="1428315"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33" name="Rectangle 32">
            <a:extLst>
              <a:ext uri="{FF2B5EF4-FFF2-40B4-BE49-F238E27FC236}">
                <a16:creationId xmlns:a16="http://schemas.microsoft.com/office/drawing/2014/main" id="{553A9116-340B-60D9-0FE0-A682CC5100F9}"/>
              </a:ext>
            </a:extLst>
          </p:cNvPr>
          <p:cNvSpPr/>
          <p:nvPr/>
        </p:nvSpPr>
        <p:spPr>
          <a:xfrm>
            <a:off x="6134262" y="5330313"/>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pic>
        <p:nvPicPr>
          <p:cNvPr id="5" name="Image 4">
            <a:extLst>
              <a:ext uri="{FF2B5EF4-FFF2-40B4-BE49-F238E27FC236}">
                <a16:creationId xmlns:a16="http://schemas.microsoft.com/office/drawing/2014/main" id="{00000000-0008-0000-0000-0000F2000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8123" y="4389702"/>
            <a:ext cx="295316" cy="543001"/>
          </a:xfrm>
          <a:prstGeom prst="rect">
            <a:avLst/>
          </a:prstGeom>
        </p:spPr>
      </p:pic>
      <p:pic>
        <p:nvPicPr>
          <p:cNvPr id="9" name="Image 8">
            <a:extLst>
              <a:ext uri="{FF2B5EF4-FFF2-40B4-BE49-F238E27FC236}">
                <a16:creationId xmlns:a16="http://schemas.microsoft.com/office/drawing/2014/main" id="{00000000-0008-0000-0000-0000C0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8257" y="4398349"/>
            <a:ext cx="514422" cy="543001"/>
          </a:xfrm>
          <a:prstGeom prst="rect">
            <a:avLst/>
          </a:prstGeom>
        </p:spPr>
      </p:pic>
      <p:sp>
        <p:nvSpPr>
          <p:cNvPr id="18" name="Rectangle 17">
            <a:extLst>
              <a:ext uri="{FF2B5EF4-FFF2-40B4-BE49-F238E27FC236}">
                <a16:creationId xmlns:a16="http://schemas.microsoft.com/office/drawing/2014/main" id="{410E215E-984C-76B6-5331-A699498C9CB0}"/>
              </a:ext>
            </a:extLst>
          </p:cNvPr>
          <p:cNvSpPr/>
          <p:nvPr/>
        </p:nvSpPr>
        <p:spPr>
          <a:xfrm>
            <a:off x="8608932" y="5327808"/>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pic>
        <p:nvPicPr>
          <p:cNvPr id="21" name="Image 20">
            <a:extLst>
              <a:ext uri="{FF2B5EF4-FFF2-40B4-BE49-F238E27FC236}">
                <a16:creationId xmlns:a16="http://schemas.microsoft.com/office/drawing/2014/main" id="{00000000-0008-0000-0000-00000801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3932" y="4410373"/>
            <a:ext cx="428685" cy="543001"/>
          </a:xfrm>
          <a:prstGeom prst="rect">
            <a:avLst/>
          </a:prstGeom>
        </p:spPr>
      </p:pic>
      <p:pic>
        <p:nvPicPr>
          <p:cNvPr id="24" name="Image 23">
            <a:extLst>
              <a:ext uri="{FF2B5EF4-FFF2-40B4-BE49-F238E27FC236}">
                <a16:creationId xmlns:a16="http://schemas.microsoft.com/office/drawing/2014/main" id="{00000000-0008-0000-0000-0000EE000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562" y="4398349"/>
            <a:ext cx="381053" cy="543001"/>
          </a:xfrm>
          <a:prstGeom prst="rect">
            <a:avLst/>
          </a:prstGeom>
        </p:spPr>
      </p:pic>
      <p:pic>
        <p:nvPicPr>
          <p:cNvPr id="30" name="Image 29">
            <a:extLst>
              <a:ext uri="{FF2B5EF4-FFF2-40B4-BE49-F238E27FC236}">
                <a16:creationId xmlns:a16="http://schemas.microsoft.com/office/drawing/2014/main" id="{F1328E66-9BC6-B784-CF6C-56300E78F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696" y="4422274"/>
            <a:ext cx="514422" cy="543001"/>
          </a:xfrm>
          <a:prstGeom prst="rect">
            <a:avLst/>
          </a:prstGeom>
        </p:spPr>
      </p:pic>
      <p:pic>
        <p:nvPicPr>
          <p:cNvPr id="34" name="Image 33">
            <a:extLst>
              <a:ext uri="{FF2B5EF4-FFF2-40B4-BE49-F238E27FC236}">
                <a16:creationId xmlns:a16="http://schemas.microsoft.com/office/drawing/2014/main" id="{00000000-0008-0000-0000-000019000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6713" y="4398349"/>
            <a:ext cx="724768" cy="543576"/>
          </a:xfrm>
          <a:prstGeom prst="rect">
            <a:avLst/>
          </a:prstGeom>
        </p:spPr>
      </p:pic>
      <p:pic>
        <p:nvPicPr>
          <p:cNvPr id="40" name="Image 39">
            <a:extLst>
              <a:ext uri="{FF2B5EF4-FFF2-40B4-BE49-F238E27FC236}">
                <a16:creationId xmlns:a16="http://schemas.microsoft.com/office/drawing/2014/main" id="{672B0EDB-D2A2-A945-CC0E-5362325F8D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8603" y="4422273"/>
            <a:ext cx="381053" cy="543001"/>
          </a:xfrm>
          <a:prstGeom prst="rect">
            <a:avLst/>
          </a:prstGeom>
        </p:spPr>
      </p:pic>
      <p:cxnSp>
        <p:nvCxnSpPr>
          <p:cNvPr id="41" name="Connecteur droit 40">
            <a:extLst>
              <a:ext uri="{FF2B5EF4-FFF2-40B4-BE49-F238E27FC236}">
                <a16:creationId xmlns:a16="http://schemas.microsoft.com/office/drawing/2014/main" id="{86B387FF-F9E9-420C-F7D6-D5FDFEEABCBC}"/>
              </a:ext>
            </a:extLst>
          </p:cNvPr>
          <p:cNvCxnSpPr>
            <a:cxnSpLocks/>
          </p:cNvCxnSpPr>
          <p:nvPr/>
        </p:nvCxnSpPr>
        <p:spPr>
          <a:xfrm>
            <a:off x="8565321" y="4099420"/>
            <a:ext cx="1428315"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pic>
        <p:nvPicPr>
          <p:cNvPr id="42" name="Image 41">
            <a:extLst>
              <a:ext uri="{FF2B5EF4-FFF2-40B4-BE49-F238E27FC236}">
                <a16:creationId xmlns:a16="http://schemas.microsoft.com/office/drawing/2014/main" id="{00000000-0008-0000-0000-0000ED0000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2492" y="4398348"/>
            <a:ext cx="295316" cy="543001"/>
          </a:xfrm>
          <a:prstGeom prst="rect">
            <a:avLst/>
          </a:prstGeom>
        </p:spPr>
      </p:pic>
      <p:pic>
        <p:nvPicPr>
          <p:cNvPr id="43" name="Image 42">
            <a:extLst>
              <a:ext uri="{FF2B5EF4-FFF2-40B4-BE49-F238E27FC236}">
                <a16:creationId xmlns:a16="http://schemas.microsoft.com/office/drawing/2014/main" id="{A6E33A3A-D0A6-6B8D-3F85-1893BCEB188A}"/>
              </a:ext>
            </a:extLst>
          </p:cNvPr>
          <p:cNvPicPr>
            <a:picLocks noChangeAspect="1"/>
          </p:cNvPicPr>
          <p:nvPr/>
        </p:nvPicPr>
        <p:blipFill>
          <a:blip r:embed="rId8"/>
          <a:stretch>
            <a:fillRect/>
          </a:stretch>
        </p:blipFill>
        <p:spPr>
          <a:xfrm>
            <a:off x="8902238" y="496068"/>
            <a:ext cx="1280509" cy="785864"/>
          </a:xfrm>
          <a:prstGeom prst="rect">
            <a:avLst/>
          </a:prstGeom>
        </p:spPr>
      </p:pic>
      <p:sp>
        <p:nvSpPr>
          <p:cNvPr id="4" name="Rectangle 3">
            <a:extLst>
              <a:ext uri="{FF2B5EF4-FFF2-40B4-BE49-F238E27FC236}">
                <a16:creationId xmlns:a16="http://schemas.microsoft.com/office/drawing/2014/main" id="{7CBA27E7-66DA-7FB7-5886-22F82000391E}"/>
              </a:ext>
            </a:extLst>
          </p:cNvPr>
          <p:cNvSpPr/>
          <p:nvPr/>
        </p:nvSpPr>
        <p:spPr>
          <a:xfrm>
            <a:off x="1925405" y="5330313"/>
            <a:ext cx="661777" cy="78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AD </a:t>
            </a:r>
            <a:r>
              <a:rPr lang="fr-FR" sz="1100" dirty="0">
                <a:solidFill>
                  <a:schemeClr val="tx1"/>
                </a:solidFill>
              </a:rPr>
              <a:t> </a:t>
            </a:r>
            <a:r>
              <a:rPr lang="fr-FR" sz="1000" b="1" dirty="0">
                <a:solidFill>
                  <a:schemeClr val="tx1"/>
                </a:solidFill>
              </a:rPr>
              <a:t>D6</a:t>
            </a:r>
            <a:r>
              <a:rPr lang="fr-FR" sz="1800" b="1" dirty="0">
                <a:solidFill>
                  <a:schemeClr val="tx1"/>
                </a:solidFill>
              </a:rPr>
              <a:t> </a:t>
            </a:r>
            <a:r>
              <a:rPr lang="fr-FR" sz="800" dirty="0">
                <a:solidFill>
                  <a:schemeClr val="tx1"/>
                </a:solidFill>
              </a:rPr>
              <a:t>devient </a:t>
            </a:r>
            <a:r>
              <a:rPr lang="fr-FR" sz="800" b="1" dirty="0">
                <a:solidFill>
                  <a:schemeClr val="tx1"/>
                </a:solidFill>
              </a:rPr>
              <a:t>AD</a:t>
            </a:r>
          </a:p>
        </p:txBody>
      </p:sp>
      <p:sp>
        <p:nvSpPr>
          <p:cNvPr id="6" name="Rectangle 5">
            <a:extLst>
              <a:ext uri="{FF2B5EF4-FFF2-40B4-BE49-F238E27FC236}">
                <a16:creationId xmlns:a16="http://schemas.microsoft.com/office/drawing/2014/main" id="{A8D129ED-3EFE-84CC-9792-EDCC042E7DCE}"/>
              </a:ext>
            </a:extLst>
          </p:cNvPr>
          <p:cNvSpPr/>
          <p:nvPr/>
        </p:nvSpPr>
        <p:spPr>
          <a:xfrm>
            <a:off x="4406416" y="5327272"/>
            <a:ext cx="661777" cy="78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AD </a:t>
            </a:r>
            <a:r>
              <a:rPr lang="fr-FR" sz="1100" dirty="0">
                <a:solidFill>
                  <a:schemeClr val="tx1"/>
                </a:solidFill>
              </a:rPr>
              <a:t> </a:t>
            </a:r>
            <a:r>
              <a:rPr lang="fr-FR" sz="1000" b="1" dirty="0">
                <a:solidFill>
                  <a:schemeClr val="tx1"/>
                </a:solidFill>
              </a:rPr>
              <a:t>D6</a:t>
            </a:r>
            <a:r>
              <a:rPr lang="fr-FR" sz="1800" b="1" dirty="0">
                <a:solidFill>
                  <a:schemeClr val="tx1"/>
                </a:solidFill>
              </a:rPr>
              <a:t> </a:t>
            </a:r>
            <a:r>
              <a:rPr lang="fr-FR" sz="800" dirty="0">
                <a:solidFill>
                  <a:schemeClr val="tx1"/>
                </a:solidFill>
              </a:rPr>
              <a:t>devient </a:t>
            </a:r>
            <a:r>
              <a:rPr lang="fr-FR" sz="800" b="1" dirty="0">
                <a:solidFill>
                  <a:schemeClr val="tx1"/>
                </a:solidFill>
              </a:rPr>
              <a:t>AD</a:t>
            </a:r>
          </a:p>
        </p:txBody>
      </p:sp>
      <p:sp>
        <p:nvSpPr>
          <p:cNvPr id="10" name="Rectangle 9">
            <a:extLst>
              <a:ext uri="{FF2B5EF4-FFF2-40B4-BE49-F238E27FC236}">
                <a16:creationId xmlns:a16="http://schemas.microsoft.com/office/drawing/2014/main" id="{D708611B-CDB7-F75F-B9A2-D9B42E76DAF3}"/>
              </a:ext>
            </a:extLst>
          </p:cNvPr>
          <p:cNvSpPr/>
          <p:nvPr/>
        </p:nvSpPr>
        <p:spPr>
          <a:xfrm>
            <a:off x="6868209" y="5323585"/>
            <a:ext cx="661777" cy="78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AD </a:t>
            </a:r>
            <a:r>
              <a:rPr lang="fr-FR" sz="1100" dirty="0">
                <a:solidFill>
                  <a:schemeClr val="tx1"/>
                </a:solidFill>
              </a:rPr>
              <a:t> </a:t>
            </a:r>
            <a:r>
              <a:rPr lang="fr-FR" sz="1000" b="1" dirty="0">
                <a:solidFill>
                  <a:schemeClr val="tx1"/>
                </a:solidFill>
              </a:rPr>
              <a:t>D6</a:t>
            </a:r>
            <a:r>
              <a:rPr lang="fr-FR" sz="1800" b="1" dirty="0">
                <a:solidFill>
                  <a:schemeClr val="tx1"/>
                </a:solidFill>
              </a:rPr>
              <a:t> </a:t>
            </a:r>
            <a:r>
              <a:rPr lang="fr-FR" sz="800" dirty="0">
                <a:solidFill>
                  <a:schemeClr val="tx1"/>
                </a:solidFill>
              </a:rPr>
              <a:t>devient </a:t>
            </a:r>
            <a:r>
              <a:rPr lang="fr-FR" sz="800" b="1" dirty="0">
                <a:solidFill>
                  <a:schemeClr val="tx1"/>
                </a:solidFill>
              </a:rPr>
              <a:t>AD</a:t>
            </a:r>
          </a:p>
        </p:txBody>
      </p:sp>
      <p:sp>
        <p:nvSpPr>
          <p:cNvPr id="11" name="Rectangle 10">
            <a:extLst>
              <a:ext uri="{FF2B5EF4-FFF2-40B4-BE49-F238E27FC236}">
                <a16:creationId xmlns:a16="http://schemas.microsoft.com/office/drawing/2014/main" id="{C53E297E-865A-A590-282C-0E063A20CE7B}"/>
              </a:ext>
            </a:extLst>
          </p:cNvPr>
          <p:cNvSpPr/>
          <p:nvPr/>
        </p:nvSpPr>
        <p:spPr>
          <a:xfrm>
            <a:off x="9349220" y="5330313"/>
            <a:ext cx="661777" cy="78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AD </a:t>
            </a:r>
            <a:r>
              <a:rPr lang="fr-FR" sz="1100" dirty="0">
                <a:solidFill>
                  <a:schemeClr val="tx1"/>
                </a:solidFill>
              </a:rPr>
              <a:t> </a:t>
            </a:r>
            <a:r>
              <a:rPr lang="fr-FR" sz="1000" b="1" dirty="0">
                <a:solidFill>
                  <a:schemeClr val="tx1"/>
                </a:solidFill>
              </a:rPr>
              <a:t>D6</a:t>
            </a:r>
            <a:r>
              <a:rPr lang="fr-FR" sz="1800" b="1" dirty="0">
                <a:solidFill>
                  <a:schemeClr val="tx1"/>
                </a:solidFill>
              </a:rPr>
              <a:t> </a:t>
            </a:r>
            <a:r>
              <a:rPr lang="fr-FR" sz="800" dirty="0">
                <a:solidFill>
                  <a:schemeClr val="tx1"/>
                </a:solidFill>
              </a:rPr>
              <a:t>devient </a:t>
            </a:r>
            <a:r>
              <a:rPr lang="fr-FR" sz="800" b="1" dirty="0">
                <a:solidFill>
                  <a:schemeClr val="tx1"/>
                </a:solidFill>
              </a:rPr>
              <a:t>AD</a:t>
            </a:r>
          </a:p>
        </p:txBody>
      </p:sp>
    </p:spTree>
    <p:extLst>
      <p:ext uri="{BB962C8B-B14F-4D97-AF65-F5344CB8AC3E}">
        <p14:creationId xmlns:p14="http://schemas.microsoft.com/office/powerpoint/2010/main" val="258759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3500"/>
                            </p:stCondLst>
                            <p:childTnLst>
                              <p:par>
                                <p:cTn id="14" presetID="23" presetClass="entr" presetSubtype="16"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 calcmode="lin" valueType="num">
                                      <p:cBhvr>
                                        <p:cTn id="1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3" end="3"/>
                                            </p:txEl>
                                          </p:spTgt>
                                        </p:tgtEl>
                                        <p:attrNameLst>
                                          <p:attrName>ppt_h</p:attrName>
                                        </p:attrNameLst>
                                      </p:cBhvr>
                                      <p:tavLst>
                                        <p:tav tm="0">
                                          <p:val>
                                            <p:fltVal val="0"/>
                                          </p:val>
                                        </p:tav>
                                        <p:tav tm="100000">
                                          <p:val>
                                            <p:strVal val="#ppt_h"/>
                                          </p:val>
                                        </p:tav>
                                      </p:tavLst>
                                    </p:anim>
                                  </p:childTnLst>
                                </p:cTn>
                              </p:par>
                              <p:par>
                                <p:cTn id="18" presetID="22" presetClass="entr" presetSubtype="4"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par>
                                <p:cTn id="27" presetID="22" presetClass="entr" presetSubtype="4" fill="hold" nodeType="withEffect">
                                  <p:stCondLst>
                                    <p:cond delay="100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par>
                                <p:cTn id="30" presetID="22" presetClass="entr" presetSubtype="4" fill="hold" nodeType="withEffect">
                                  <p:stCondLst>
                                    <p:cond delay="100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500"/>
                                        <p:tgtEl>
                                          <p:spTgt spid="21"/>
                                        </p:tgtEl>
                                      </p:cBhvr>
                                    </p:animEffect>
                                  </p:childTnLst>
                                </p:cTn>
                              </p:par>
                              <p:par>
                                <p:cTn id="33" presetID="22" presetClass="entr" presetSubtype="4" fill="hold" nodeType="withEffect">
                                  <p:stCondLst>
                                    <p:cond delay="1000"/>
                                  </p:stCondLst>
                                  <p:childTnLst>
                                    <p:set>
                                      <p:cBhvr>
                                        <p:cTn id="34" dur="1" fill="hold">
                                          <p:stCondLst>
                                            <p:cond delay="0"/>
                                          </p:stCondLst>
                                        </p:cTn>
                                        <p:tgtEl>
                                          <p:spTgt spid="24"/>
                                        </p:tgtEl>
                                        <p:attrNameLst>
                                          <p:attrName>style.visibility</p:attrName>
                                        </p:attrNameLst>
                                      </p:cBhvr>
                                      <p:to>
                                        <p:strVal val="visible"/>
                                      </p:to>
                                    </p:set>
                                    <p:animEffect transition="in" filter="wipe(down)">
                                      <p:cBhvr>
                                        <p:cTn id="35" dur="500"/>
                                        <p:tgtEl>
                                          <p:spTgt spid="24"/>
                                        </p:tgtEl>
                                      </p:cBhvr>
                                    </p:animEffect>
                                  </p:childTnLst>
                                </p:cTn>
                              </p:par>
                              <p:par>
                                <p:cTn id="36" presetID="22" presetClass="entr" presetSubtype="4" fill="hold" nodeType="withEffect">
                                  <p:stCondLst>
                                    <p:cond delay="1000"/>
                                  </p:stCondLst>
                                  <p:childTnLst>
                                    <p:set>
                                      <p:cBhvr>
                                        <p:cTn id="37" dur="1" fill="hold">
                                          <p:stCondLst>
                                            <p:cond delay="0"/>
                                          </p:stCondLst>
                                        </p:cTn>
                                        <p:tgtEl>
                                          <p:spTgt spid="30"/>
                                        </p:tgtEl>
                                        <p:attrNameLst>
                                          <p:attrName>style.visibility</p:attrName>
                                        </p:attrNameLst>
                                      </p:cBhvr>
                                      <p:to>
                                        <p:strVal val="visible"/>
                                      </p:to>
                                    </p:set>
                                    <p:animEffect transition="in" filter="wipe(down)">
                                      <p:cBhvr>
                                        <p:cTn id="38" dur="500"/>
                                        <p:tgtEl>
                                          <p:spTgt spid="30"/>
                                        </p:tgtEl>
                                      </p:cBhvr>
                                    </p:animEffect>
                                  </p:childTnLst>
                                </p:cTn>
                              </p:par>
                              <p:par>
                                <p:cTn id="39" presetID="22" presetClass="entr" presetSubtype="4" fill="hold" nodeType="withEffect">
                                  <p:stCondLst>
                                    <p:cond delay="100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par>
                                <p:cTn id="42" presetID="22" presetClass="entr" presetSubtype="4" fill="hold" nodeType="withEffect">
                                  <p:stCondLst>
                                    <p:cond delay="1000"/>
                                  </p:stCondLst>
                                  <p:childTnLst>
                                    <p:set>
                                      <p:cBhvr>
                                        <p:cTn id="43" dur="1" fill="hold">
                                          <p:stCondLst>
                                            <p:cond delay="0"/>
                                          </p:stCondLst>
                                        </p:cTn>
                                        <p:tgtEl>
                                          <p:spTgt spid="40"/>
                                        </p:tgtEl>
                                        <p:attrNameLst>
                                          <p:attrName>style.visibility</p:attrName>
                                        </p:attrNameLst>
                                      </p:cBhvr>
                                      <p:to>
                                        <p:strVal val="visible"/>
                                      </p:to>
                                    </p:set>
                                    <p:animEffect transition="in" filter="wipe(down)">
                                      <p:cBhvr>
                                        <p:cTn id="44" dur="500"/>
                                        <p:tgtEl>
                                          <p:spTgt spid="40"/>
                                        </p:tgtEl>
                                      </p:cBhvr>
                                    </p:animEffect>
                                  </p:childTnLst>
                                </p:cTn>
                              </p:par>
                              <p:par>
                                <p:cTn id="45" presetID="22" presetClass="entr" presetSubtype="4" fill="hold" nodeType="withEffect">
                                  <p:stCondLst>
                                    <p:cond delay="100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par>
                                <p:cTn id="48" presetID="22" presetClass="entr" presetSubtype="4" fill="hold"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wipe(down)">
                                      <p:cBhvr>
                                        <p:cTn id="50" dur="500"/>
                                        <p:tgtEl>
                                          <p:spTgt spid="13"/>
                                        </p:tgtEl>
                                      </p:cBhvr>
                                    </p:animEffect>
                                  </p:childTnLst>
                                </p:cTn>
                              </p:par>
                              <p:par>
                                <p:cTn id="51" presetID="22" presetClass="entr" presetSubtype="4" fill="hold" grpId="0" nodeType="withEffect">
                                  <p:stCondLst>
                                    <p:cond delay="1000"/>
                                  </p:stCondLst>
                                  <p:childTnLst>
                                    <p:set>
                                      <p:cBhvr>
                                        <p:cTn id="52" dur="1" fill="hold">
                                          <p:stCondLst>
                                            <p:cond delay="0"/>
                                          </p:stCondLst>
                                        </p:cTn>
                                        <p:tgtEl>
                                          <p:spTgt spid="25"/>
                                        </p:tgtEl>
                                        <p:attrNameLst>
                                          <p:attrName>style.visibility</p:attrName>
                                        </p:attrNameLst>
                                      </p:cBhvr>
                                      <p:to>
                                        <p:strVal val="visible"/>
                                      </p:to>
                                    </p:set>
                                    <p:animEffect transition="in" filter="wipe(down)">
                                      <p:cBhvr>
                                        <p:cTn id="53" dur="500"/>
                                        <p:tgtEl>
                                          <p:spTgt spid="25"/>
                                        </p:tgtEl>
                                      </p:cBhvr>
                                    </p:animEffect>
                                  </p:childTnLst>
                                </p:cTn>
                              </p:par>
                              <p:par>
                                <p:cTn id="54" presetID="22" presetClass="entr" presetSubtype="4" fill="hold" nodeType="withEffect">
                                  <p:stCondLst>
                                    <p:cond delay="1000"/>
                                  </p:stCondLst>
                                  <p:childTnLst>
                                    <p:set>
                                      <p:cBhvr>
                                        <p:cTn id="55" dur="1" fill="hold">
                                          <p:stCondLst>
                                            <p:cond delay="0"/>
                                          </p:stCondLst>
                                        </p:cTn>
                                        <p:tgtEl>
                                          <p:spTgt spid="27"/>
                                        </p:tgtEl>
                                        <p:attrNameLst>
                                          <p:attrName>style.visibility</p:attrName>
                                        </p:attrNameLst>
                                      </p:cBhvr>
                                      <p:to>
                                        <p:strVal val="visible"/>
                                      </p:to>
                                    </p:set>
                                    <p:animEffect transition="in" filter="wipe(down)">
                                      <p:cBhvr>
                                        <p:cTn id="56" dur="500"/>
                                        <p:tgtEl>
                                          <p:spTgt spid="27"/>
                                        </p:tgtEl>
                                      </p:cBhvr>
                                    </p:animEffect>
                                  </p:childTnLst>
                                </p:cTn>
                              </p:par>
                              <p:par>
                                <p:cTn id="57" presetID="22" presetClass="entr" presetSubtype="4" fill="hold" grpId="0" nodeType="withEffect">
                                  <p:stCondLst>
                                    <p:cond delay="1000"/>
                                  </p:stCondLst>
                                  <p:childTnLst>
                                    <p:set>
                                      <p:cBhvr>
                                        <p:cTn id="58" dur="1" fill="hold">
                                          <p:stCondLst>
                                            <p:cond delay="0"/>
                                          </p:stCondLst>
                                        </p:cTn>
                                        <p:tgtEl>
                                          <p:spTgt spid="33"/>
                                        </p:tgtEl>
                                        <p:attrNameLst>
                                          <p:attrName>style.visibility</p:attrName>
                                        </p:attrNameLst>
                                      </p:cBhvr>
                                      <p:to>
                                        <p:strVal val="visible"/>
                                      </p:to>
                                    </p:set>
                                    <p:animEffect transition="in" filter="wipe(down)">
                                      <p:cBhvr>
                                        <p:cTn id="59" dur="500"/>
                                        <p:tgtEl>
                                          <p:spTgt spid="33"/>
                                        </p:tgtEl>
                                      </p:cBhvr>
                                    </p:animEffect>
                                  </p:childTnLst>
                                </p:cTn>
                              </p:par>
                              <p:par>
                                <p:cTn id="60" presetID="22" presetClass="entr" presetSubtype="4" fill="hold" nodeType="withEffect">
                                  <p:stCondLst>
                                    <p:cond delay="1000"/>
                                  </p:stCondLst>
                                  <p:childTnLst>
                                    <p:set>
                                      <p:cBhvr>
                                        <p:cTn id="61" dur="1" fill="hold">
                                          <p:stCondLst>
                                            <p:cond delay="0"/>
                                          </p:stCondLst>
                                        </p:cTn>
                                        <p:tgtEl>
                                          <p:spTgt spid="28"/>
                                        </p:tgtEl>
                                        <p:attrNameLst>
                                          <p:attrName>style.visibility</p:attrName>
                                        </p:attrNameLst>
                                      </p:cBhvr>
                                      <p:to>
                                        <p:strVal val="visible"/>
                                      </p:to>
                                    </p:set>
                                    <p:animEffect transition="in" filter="wipe(down)">
                                      <p:cBhvr>
                                        <p:cTn id="62" dur="500"/>
                                        <p:tgtEl>
                                          <p:spTgt spid="28"/>
                                        </p:tgtEl>
                                      </p:cBhvr>
                                    </p:animEffect>
                                  </p:childTnLst>
                                </p:cTn>
                              </p:par>
                              <p:par>
                                <p:cTn id="63" presetID="22" presetClass="entr" presetSubtype="4" fill="hold" grpId="0" nodeType="withEffect">
                                  <p:stCondLst>
                                    <p:cond delay="1000"/>
                                  </p:stCondLst>
                                  <p:childTnLst>
                                    <p:set>
                                      <p:cBhvr>
                                        <p:cTn id="64" dur="1" fill="hold">
                                          <p:stCondLst>
                                            <p:cond delay="0"/>
                                          </p:stCondLst>
                                        </p:cTn>
                                        <p:tgtEl>
                                          <p:spTgt spid="18"/>
                                        </p:tgtEl>
                                        <p:attrNameLst>
                                          <p:attrName>style.visibility</p:attrName>
                                        </p:attrNameLst>
                                      </p:cBhvr>
                                      <p:to>
                                        <p:strVal val="visible"/>
                                      </p:to>
                                    </p:set>
                                    <p:animEffect transition="in" filter="wipe(down)">
                                      <p:cBhvr>
                                        <p:cTn id="65" dur="500"/>
                                        <p:tgtEl>
                                          <p:spTgt spid="18"/>
                                        </p:tgtEl>
                                      </p:cBhvr>
                                    </p:animEffect>
                                  </p:childTnLst>
                                </p:cTn>
                              </p:par>
                              <p:par>
                                <p:cTn id="66" presetID="22" presetClass="entr" presetSubtype="4" fill="hold" nodeType="withEffect">
                                  <p:stCondLst>
                                    <p:cond delay="1000"/>
                                  </p:stCondLst>
                                  <p:childTnLst>
                                    <p:set>
                                      <p:cBhvr>
                                        <p:cTn id="67" dur="1" fill="hold">
                                          <p:stCondLst>
                                            <p:cond delay="0"/>
                                          </p:stCondLst>
                                        </p:cTn>
                                        <p:tgtEl>
                                          <p:spTgt spid="41"/>
                                        </p:tgtEl>
                                        <p:attrNameLst>
                                          <p:attrName>style.visibility</p:attrName>
                                        </p:attrNameLst>
                                      </p:cBhvr>
                                      <p:to>
                                        <p:strVal val="visible"/>
                                      </p:to>
                                    </p:set>
                                    <p:animEffect transition="in" filter="wipe(down)">
                                      <p:cBhvr>
                                        <p:cTn id="68" dur="500"/>
                                        <p:tgtEl>
                                          <p:spTgt spid="41"/>
                                        </p:tgtEl>
                                      </p:cBhvr>
                                    </p:animEffect>
                                  </p:childTnLst>
                                </p:cTn>
                              </p:par>
                              <p:par>
                                <p:cTn id="69" presetID="22" presetClass="entr" presetSubtype="4" fill="hold" grpId="0" nodeType="withEffect">
                                  <p:stCondLst>
                                    <p:cond delay="1500"/>
                                  </p:stCondLst>
                                  <p:childTnLst>
                                    <p:set>
                                      <p:cBhvr>
                                        <p:cTn id="70" dur="1" fill="hold">
                                          <p:stCondLst>
                                            <p:cond delay="0"/>
                                          </p:stCondLst>
                                        </p:cTn>
                                        <p:tgtEl>
                                          <p:spTgt spid="4"/>
                                        </p:tgtEl>
                                        <p:attrNameLst>
                                          <p:attrName>style.visibility</p:attrName>
                                        </p:attrNameLst>
                                      </p:cBhvr>
                                      <p:to>
                                        <p:strVal val="visible"/>
                                      </p:to>
                                    </p:set>
                                    <p:animEffect transition="in" filter="wipe(down)">
                                      <p:cBhvr>
                                        <p:cTn id="71" dur="500"/>
                                        <p:tgtEl>
                                          <p:spTgt spid="4"/>
                                        </p:tgtEl>
                                      </p:cBhvr>
                                    </p:animEffect>
                                  </p:childTnLst>
                                </p:cTn>
                              </p:par>
                              <p:par>
                                <p:cTn id="72" presetID="22" presetClass="entr" presetSubtype="4" fill="hold" grpId="0" nodeType="withEffect">
                                  <p:stCondLst>
                                    <p:cond delay="1500"/>
                                  </p:stCondLst>
                                  <p:childTnLst>
                                    <p:set>
                                      <p:cBhvr>
                                        <p:cTn id="73" dur="1" fill="hold">
                                          <p:stCondLst>
                                            <p:cond delay="0"/>
                                          </p:stCondLst>
                                        </p:cTn>
                                        <p:tgtEl>
                                          <p:spTgt spid="6"/>
                                        </p:tgtEl>
                                        <p:attrNameLst>
                                          <p:attrName>style.visibility</p:attrName>
                                        </p:attrNameLst>
                                      </p:cBhvr>
                                      <p:to>
                                        <p:strVal val="visible"/>
                                      </p:to>
                                    </p:set>
                                    <p:animEffect transition="in" filter="wipe(down)">
                                      <p:cBhvr>
                                        <p:cTn id="74" dur="500"/>
                                        <p:tgtEl>
                                          <p:spTgt spid="6"/>
                                        </p:tgtEl>
                                      </p:cBhvr>
                                    </p:animEffect>
                                  </p:childTnLst>
                                </p:cTn>
                              </p:par>
                              <p:par>
                                <p:cTn id="75" presetID="22" presetClass="entr" presetSubtype="4" fill="hold" grpId="0" nodeType="withEffect">
                                  <p:stCondLst>
                                    <p:cond delay="1500"/>
                                  </p:stCondLst>
                                  <p:childTnLst>
                                    <p:set>
                                      <p:cBhvr>
                                        <p:cTn id="76" dur="1" fill="hold">
                                          <p:stCondLst>
                                            <p:cond delay="0"/>
                                          </p:stCondLst>
                                        </p:cTn>
                                        <p:tgtEl>
                                          <p:spTgt spid="10"/>
                                        </p:tgtEl>
                                        <p:attrNameLst>
                                          <p:attrName>style.visibility</p:attrName>
                                        </p:attrNameLst>
                                      </p:cBhvr>
                                      <p:to>
                                        <p:strVal val="visible"/>
                                      </p:to>
                                    </p:set>
                                    <p:animEffect transition="in" filter="wipe(down)">
                                      <p:cBhvr>
                                        <p:cTn id="77" dur="500"/>
                                        <p:tgtEl>
                                          <p:spTgt spid="10"/>
                                        </p:tgtEl>
                                      </p:cBhvr>
                                    </p:animEffect>
                                  </p:childTnLst>
                                </p:cTn>
                              </p:par>
                              <p:par>
                                <p:cTn id="78" presetID="22" presetClass="entr" presetSubtype="4" fill="hold" grpId="0" nodeType="withEffect">
                                  <p:stCondLst>
                                    <p:cond delay="1500"/>
                                  </p:stCondLst>
                                  <p:childTnLst>
                                    <p:set>
                                      <p:cBhvr>
                                        <p:cTn id="79" dur="1" fill="hold">
                                          <p:stCondLst>
                                            <p:cond delay="0"/>
                                          </p:stCondLst>
                                        </p:cTn>
                                        <p:tgtEl>
                                          <p:spTgt spid="11"/>
                                        </p:tgtEl>
                                        <p:attrNameLst>
                                          <p:attrName>style.visibility</p:attrName>
                                        </p:attrNameLst>
                                      </p:cBhvr>
                                      <p:to>
                                        <p:strVal val="visible"/>
                                      </p:to>
                                    </p:set>
                                    <p:animEffect transition="in" filter="wipe(down)">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3" grpId="0" animBg="1"/>
      <p:bldP spid="18" grpId="0" animBg="1"/>
      <p:bldP spid="4" grpId="0" animBg="1"/>
      <p:bldP spid="6"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6E2BB-854D-2D80-A4FC-4C5C17C6777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ADE50B7-354D-9D27-7E89-26E38789A4FC}"/>
              </a:ext>
            </a:extLst>
          </p:cNvPr>
          <p:cNvSpPr>
            <a:spLocks noGrp="1"/>
          </p:cNvSpPr>
          <p:nvPr>
            <p:ph type="title"/>
          </p:nvPr>
        </p:nvSpPr>
        <p:spPr/>
        <p:txBody>
          <a:bodyPr/>
          <a:lstStyle/>
          <a:p>
            <a:r>
              <a:rPr lang="fr-FR" sz="2800" cap="none" dirty="0"/>
              <a:t>Les liaisons bonifiées</a:t>
            </a:r>
          </a:p>
        </p:txBody>
      </p:sp>
      <p:sp>
        <p:nvSpPr>
          <p:cNvPr id="7" name="Rectangle 6">
            <a:extLst>
              <a:ext uri="{FF2B5EF4-FFF2-40B4-BE49-F238E27FC236}">
                <a16:creationId xmlns:a16="http://schemas.microsoft.com/office/drawing/2014/main" id="{056C8385-4E31-E278-959F-69DA1939246C}"/>
              </a:ext>
            </a:extLst>
          </p:cNvPr>
          <p:cNvSpPr/>
          <p:nvPr/>
        </p:nvSpPr>
        <p:spPr>
          <a:xfrm>
            <a:off x="314999" y="1329024"/>
            <a:ext cx="9791700" cy="5109753"/>
          </a:xfrm>
          <a:prstGeom prst="rect">
            <a:avLst/>
          </a:prstGeom>
        </p:spPr>
        <p:txBody>
          <a:bodyPr wrap="square" lIns="104287" tIns="52144" rIns="104287" bIns="52144">
            <a:spAutoFit/>
          </a:bodyPr>
          <a:lstStyle/>
          <a:p>
            <a:pPr marL="174625" lvl="1" algn="just">
              <a:spcAft>
                <a:spcPct val="20000"/>
              </a:spcAft>
            </a:pPr>
            <a:r>
              <a:rPr lang="fr-FR" sz="2400" dirty="0"/>
              <a:t>Liaison directe : sont considérées en liaison directe les Autres Difficultés ou Difficultés 6èmes exécutées sans arrêt, sans élan intermédiaire, sans pas intermédiaire ou perte d’équilibre. </a:t>
            </a:r>
          </a:p>
          <a:p>
            <a:pPr marL="174625" lvl="1" algn="just">
              <a:spcAft>
                <a:spcPct val="20000"/>
              </a:spcAft>
            </a:pPr>
            <a:endParaRPr lang="fr-FR" sz="2400" dirty="0"/>
          </a:p>
          <a:p>
            <a:pPr marL="174625" lvl="1" algn="just">
              <a:spcAft>
                <a:spcPct val="20000"/>
              </a:spcAft>
            </a:pPr>
            <a:endParaRPr lang="fr-FR" sz="2400" dirty="0"/>
          </a:p>
          <a:p>
            <a:pPr marL="517525" lvl="1" indent="-342900" algn="just">
              <a:spcAft>
                <a:spcPct val="20000"/>
              </a:spcAft>
              <a:buFont typeface="Arial" panose="020B0604020202020204" pitchFamily="34" charset="0"/>
              <a:buChar char="•"/>
            </a:pPr>
            <a:r>
              <a:rPr lang="fr-FR" sz="2400" dirty="0"/>
              <a:t>Rondade + Salto en sortie en liaison directe :</a:t>
            </a:r>
          </a:p>
          <a:p>
            <a:pPr marL="517525" lvl="1" indent="-342900" algn="just">
              <a:spcAft>
                <a:spcPct val="20000"/>
              </a:spcAft>
              <a:buFont typeface="Arial" panose="020B0604020202020204" pitchFamily="34" charset="0"/>
              <a:buChar char="•"/>
            </a:pPr>
            <a:endParaRPr lang="fr-FR" sz="2400" dirty="0"/>
          </a:p>
          <a:p>
            <a:pPr marL="517525" lvl="1" indent="-342900" algn="just">
              <a:spcAft>
                <a:spcPct val="20000"/>
              </a:spcAft>
              <a:buFont typeface="Arial" panose="020B0604020202020204" pitchFamily="34" charset="0"/>
              <a:buChar char="•"/>
            </a:pPr>
            <a:endParaRPr lang="fr-FR" sz="2400" dirty="0"/>
          </a:p>
          <a:p>
            <a:pPr marL="174625" lvl="1" algn="just">
              <a:spcAft>
                <a:spcPct val="20000"/>
              </a:spcAft>
            </a:pPr>
            <a:endParaRPr lang="fr-FR" sz="2400" dirty="0"/>
          </a:p>
          <a:p>
            <a:pPr marL="174625" lvl="1" algn="just">
              <a:spcAft>
                <a:spcPct val="20000"/>
              </a:spcAft>
            </a:pPr>
            <a:endParaRPr lang="fr-FR" sz="2400" dirty="0"/>
          </a:p>
          <a:p>
            <a:pPr marL="719138" lvl="1" indent="-544513" algn="just">
              <a:spcAft>
                <a:spcPct val="20000"/>
              </a:spcAft>
              <a:buFont typeface="+mj-ea"/>
              <a:buAutoNum type="circleNumDbPlain"/>
            </a:pPr>
            <a:endParaRPr lang="fr-FR" sz="2400" dirty="0"/>
          </a:p>
          <a:p>
            <a:pPr marL="914325" lvl="1" algn="just">
              <a:spcAft>
                <a:spcPct val="20000"/>
              </a:spcAft>
            </a:pPr>
            <a:endParaRPr lang="fr-FR" sz="1800" i="1" dirty="0"/>
          </a:p>
        </p:txBody>
      </p:sp>
      <p:graphicFrame>
        <p:nvGraphicFramePr>
          <p:cNvPr id="3" name="Tableau 2">
            <a:extLst>
              <a:ext uri="{FF2B5EF4-FFF2-40B4-BE49-F238E27FC236}">
                <a16:creationId xmlns:a16="http://schemas.microsoft.com/office/drawing/2014/main" id="{F42A1F8C-1C9E-A8AE-E254-DB4D8E07358C}"/>
              </a:ext>
            </a:extLst>
          </p:cNvPr>
          <p:cNvGraphicFramePr>
            <a:graphicFrameLocks noGrp="1"/>
          </p:cNvGraphicFramePr>
          <p:nvPr/>
        </p:nvGraphicFramePr>
        <p:xfrm>
          <a:off x="1054887" y="4099420"/>
          <a:ext cx="9051808" cy="1549816"/>
        </p:xfrm>
        <a:graphic>
          <a:graphicData uri="http://schemas.openxmlformats.org/drawingml/2006/table">
            <a:tbl>
              <a:tblPr firstRow="1" bandRow="1">
                <a:tableStyleId>{5C22544A-7EE6-4342-B048-85BDC9FD1C3A}</a:tableStyleId>
              </a:tblPr>
              <a:tblGrid>
                <a:gridCol w="834811">
                  <a:extLst>
                    <a:ext uri="{9D8B030D-6E8A-4147-A177-3AD203B41FA5}">
                      <a16:colId xmlns:a16="http://schemas.microsoft.com/office/drawing/2014/main" val="103137729"/>
                    </a:ext>
                  </a:extLst>
                </a:gridCol>
                <a:gridCol w="739288">
                  <a:extLst>
                    <a:ext uri="{9D8B030D-6E8A-4147-A177-3AD203B41FA5}">
                      <a16:colId xmlns:a16="http://schemas.microsoft.com/office/drawing/2014/main" val="3037826897"/>
                    </a:ext>
                  </a:extLst>
                </a:gridCol>
                <a:gridCol w="817087">
                  <a:extLst>
                    <a:ext uri="{9D8B030D-6E8A-4147-A177-3AD203B41FA5}">
                      <a16:colId xmlns:a16="http://schemas.microsoft.com/office/drawing/2014/main" val="1983696440"/>
                    </a:ext>
                  </a:extLst>
                </a:gridCol>
                <a:gridCol w="888674">
                  <a:extLst>
                    <a:ext uri="{9D8B030D-6E8A-4147-A177-3AD203B41FA5}">
                      <a16:colId xmlns:a16="http://schemas.microsoft.com/office/drawing/2014/main" val="1452476766"/>
                    </a:ext>
                  </a:extLst>
                </a:gridCol>
                <a:gridCol w="824564">
                  <a:extLst>
                    <a:ext uri="{9D8B030D-6E8A-4147-A177-3AD203B41FA5}">
                      <a16:colId xmlns:a16="http://schemas.microsoft.com/office/drawing/2014/main" val="1205958629"/>
                    </a:ext>
                  </a:extLst>
                </a:gridCol>
                <a:gridCol w="824564">
                  <a:extLst>
                    <a:ext uri="{9D8B030D-6E8A-4147-A177-3AD203B41FA5}">
                      <a16:colId xmlns:a16="http://schemas.microsoft.com/office/drawing/2014/main" val="1335610159"/>
                    </a:ext>
                  </a:extLst>
                </a:gridCol>
                <a:gridCol w="824564">
                  <a:extLst>
                    <a:ext uri="{9D8B030D-6E8A-4147-A177-3AD203B41FA5}">
                      <a16:colId xmlns:a16="http://schemas.microsoft.com/office/drawing/2014/main" val="4256520022"/>
                    </a:ext>
                  </a:extLst>
                </a:gridCol>
                <a:gridCol w="824564">
                  <a:extLst>
                    <a:ext uri="{9D8B030D-6E8A-4147-A177-3AD203B41FA5}">
                      <a16:colId xmlns:a16="http://schemas.microsoft.com/office/drawing/2014/main" val="100185559"/>
                    </a:ext>
                  </a:extLst>
                </a:gridCol>
                <a:gridCol w="824564">
                  <a:extLst>
                    <a:ext uri="{9D8B030D-6E8A-4147-A177-3AD203B41FA5}">
                      <a16:colId xmlns:a16="http://schemas.microsoft.com/office/drawing/2014/main" val="385295337"/>
                    </a:ext>
                  </a:extLst>
                </a:gridCol>
                <a:gridCol w="824564">
                  <a:extLst>
                    <a:ext uri="{9D8B030D-6E8A-4147-A177-3AD203B41FA5}">
                      <a16:colId xmlns:a16="http://schemas.microsoft.com/office/drawing/2014/main" val="186583426"/>
                    </a:ext>
                  </a:extLst>
                </a:gridCol>
                <a:gridCol w="824564">
                  <a:extLst>
                    <a:ext uri="{9D8B030D-6E8A-4147-A177-3AD203B41FA5}">
                      <a16:colId xmlns:a16="http://schemas.microsoft.com/office/drawing/2014/main" val="4267149169"/>
                    </a:ext>
                  </a:extLst>
                </a:gridCol>
              </a:tblGrid>
              <a:tr h="807355">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endParaRPr lang="fr-FR" dirty="0"/>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742461">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941811589"/>
                  </a:ext>
                </a:extLst>
              </a:tr>
            </a:tbl>
          </a:graphicData>
        </a:graphic>
      </p:graphicFrame>
      <p:graphicFrame>
        <p:nvGraphicFramePr>
          <p:cNvPr id="8" name="Tableau 6">
            <a:extLst>
              <a:ext uri="{FF2B5EF4-FFF2-40B4-BE49-F238E27FC236}">
                <a16:creationId xmlns:a16="http://schemas.microsoft.com/office/drawing/2014/main" id="{1F738AA7-0100-A7F6-F56E-D639BE12C86C}"/>
              </a:ext>
            </a:extLst>
          </p:cNvPr>
          <p:cNvGraphicFramePr>
            <a:graphicFrameLocks noGrp="1"/>
          </p:cNvGraphicFramePr>
          <p:nvPr>
            <p:extLst>
              <p:ext uri="{D42A27DB-BD31-4B8C-83A1-F6EECF244321}">
                <p14:modId xmlns:p14="http://schemas.microsoft.com/office/powerpoint/2010/main" val="3741800563"/>
              </p:ext>
            </p:extLst>
          </p:nvPr>
        </p:nvGraphicFramePr>
        <p:xfrm>
          <a:off x="620713" y="2741794"/>
          <a:ext cx="4383221" cy="515286"/>
        </p:xfrm>
        <a:graphic>
          <a:graphicData uri="http://schemas.openxmlformats.org/drawingml/2006/table">
            <a:tbl>
              <a:tblPr firstRow="1" bandRow="1">
                <a:tableStyleId>{5C22544A-7EE6-4342-B048-85BDC9FD1C3A}</a:tableStyleId>
              </a:tblPr>
              <a:tblGrid>
                <a:gridCol w="4383221">
                  <a:extLst>
                    <a:ext uri="{9D8B030D-6E8A-4147-A177-3AD203B41FA5}">
                      <a16:colId xmlns:a16="http://schemas.microsoft.com/office/drawing/2014/main" val="3093023436"/>
                    </a:ext>
                  </a:extLst>
                </a:gridCol>
              </a:tblGrid>
              <a:tr h="515286">
                <a:tc>
                  <a:txBody>
                    <a:bodyPr/>
                    <a:lstStyle/>
                    <a:p>
                      <a:r>
                        <a:rPr lang="fr-FR" sz="2400" u="sng" dirty="0">
                          <a:solidFill>
                            <a:schemeClr val="tx1"/>
                          </a:solidFill>
                        </a:rPr>
                        <a:t>Bonification de 0,50 Pt</a:t>
                      </a:r>
                      <a:r>
                        <a:rPr lang="fr-FR" sz="2400" dirty="0">
                          <a:solidFill>
                            <a:schemeClr val="tx1"/>
                          </a:solidFill>
                        </a:rPr>
                        <a:t> :</a:t>
                      </a:r>
                    </a:p>
                  </a:txBody>
                  <a:tcPr>
                    <a:noFill/>
                  </a:tcPr>
                </a:tc>
                <a:extLst>
                  <a:ext uri="{0D108BD9-81ED-4DB2-BD59-A6C34878D82A}">
                    <a16:rowId xmlns:a16="http://schemas.microsoft.com/office/drawing/2014/main" val="2588934171"/>
                  </a:ext>
                </a:extLst>
              </a:tr>
            </a:tbl>
          </a:graphicData>
        </a:graphic>
      </p:graphicFrame>
      <p:cxnSp>
        <p:nvCxnSpPr>
          <p:cNvPr id="13" name="Connecteur droit 12">
            <a:extLst>
              <a:ext uri="{FF2B5EF4-FFF2-40B4-BE49-F238E27FC236}">
                <a16:creationId xmlns:a16="http://schemas.microsoft.com/office/drawing/2014/main" id="{267BD540-D7B7-C4A0-E95D-1D16C6624080}"/>
              </a:ext>
            </a:extLst>
          </p:cNvPr>
          <p:cNvCxnSpPr>
            <a:cxnSpLocks/>
          </p:cNvCxnSpPr>
          <p:nvPr/>
        </p:nvCxnSpPr>
        <p:spPr>
          <a:xfrm>
            <a:off x="1275062" y="4117440"/>
            <a:ext cx="1217617" cy="5494"/>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36FD385B-03FC-3A73-C171-0902282CDA1F}"/>
              </a:ext>
            </a:extLst>
          </p:cNvPr>
          <p:cNvSpPr/>
          <p:nvPr/>
        </p:nvSpPr>
        <p:spPr>
          <a:xfrm>
            <a:off x="1234877" y="5003745"/>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25" name="Rectangle 24">
            <a:extLst>
              <a:ext uri="{FF2B5EF4-FFF2-40B4-BE49-F238E27FC236}">
                <a16:creationId xmlns:a16="http://schemas.microsoft.com/office/drawing/2014/main" id="{48739CC8-EB81-DBA5-5F10-F8448A290F7A}"/>
              </a:ext>
            </a:extLst>
          </p:cNvPr>
          <p:cNvSpPr/>
          <p:nvPr/>
        </p:nvSpPr>
        <p:spPr>
          <a:xfrm>
            <a:off x="3573990"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26" name="Rectangle 25">
            <a:extLst>
              <a:ext uri="{FF2B5EF4-FFF2-40B4-BE49-F238E27FC236}">
                <a16:creationId xmlns:a16="http://schemas.microsoft.com/office/drawing/2014/main" id="{87255185-A10C-1AE6-2A5E-5F1D552041B8}"/>
              </a:ext>
            </a:extLst>
          </p:cNvPr>
          <p:cNvSpPr/>
          <p:nvPr/>
        </p:nvSpPr>
        <p:spPr>
          <a:xfrm>
            <a:off x="6910733" y="4994038"/>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cxnSp>
        <p:nvCxnSpPr>
          <p:cNvPr id="27" name="Connecteur droit 26">
            <a:extLst>
              <a:ext uri="{FF2B5EF4-FFF2-40B4-BE49-F238E27FC236}">
                <a16:creationId xmlns:a16="http://schemas.microsoft.com/office/drawing/2014/main" id="{441C39D1-2127-F55A-79E6-40F5CF39F10D}"/>
              </a:ext>
            </a:extLst>
          </p:cNvPr>
          <p:cNvCxnSpPr>
            <a:cxnSpLocks/>
          </p:cNvCxnSpPr>
          <p:nvPr/>
        </p:nvCxnSpPr>
        <p:spPr>
          <a:xfrm>
            <a:off x="3535009" y="4122934"/>
            <a:ext cx="1465697"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B078DDFE-DCEC-7E6C-E512-66D0FB398AA8}"/>
              </a:ext>
            </a:extLst>
          </p:cNvPr>
          <p:cNvCxnSpPr>
            <a:cxnSpLocks/>
          </p:cNvCxnSpPr>
          <p:nvPr/>
        </p:nvCxnSpPr>
        <p:spPr>
          <a:xfrm>
            <a:off x="5996156" y="4122934"/>
            <a:ext cx="1428315"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9B6A5806-7093-460A-88BA-C58454EC7655}"/>
              </a:ext>
            </a:extLst>
          </p:cNvPr>
          <p:cNvSpPr/>
          <p:nvPr/>
        </p:nvSpPr>
        <p:spPr>
          <a:xfrm>
            <a:off x="4486968"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33" name="Rectangle 32">
            <a:extLst>
              <a:ext uri="{FF2B5EF4-FFF2-40B4-BE49-F238E27FC236}">
                <a16:creationId xmlns:a16="http://schemas.microsoft.com/office/drawing/2014/main" id="{C195138A-DA86-E1CD-1AD0-DD4149D0BC18}"/>
              </a:ext>
            </a:extLst>
          </p:cNvPr>
          <p:cNvSpPr/>
          <p:nvPr/>
        </p:nvSpPr>
        <p:spPr>
          <a:xfrm>
            <a:off x="6109376" y="5003745"/>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15" name="Rectangle 14">
            <a:extLst>
              <a:ext uri="{FF2B5EF4-FFF2-40B4-BE49-F238E27FC236}">
                <a16:creationId xmlns:a16="http://schemas.microsoft.com/office/drawing/2014/main" id="{7344B7EB-C14B-E691-D6DB-05941E51FA93}"/>
              </a:ext>
            </a:extLst>
          </p:cNvPr>
          <p:cNvSpPr/>
          <p:nvPr/>
        </p:nvSpPr>
        <p:spPr>
          <a:xfrm>
            <a:off x="1978941"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18" name="Rectangle 17">
            <a:extLst>
              <a:ext uri="{FF2B5EF4-FFF2-40B4-BE49-F238E27FC236}">
                <a16:creationId xmlns:a16="http://schemas.microsoft.com/office/drawing/2014/main" id="{DA989850-56E3-8ECF-382D-989D80126F01}"/>
              </a:ext>
            </a:extLst>
          </p:cNvPr>
          <p:cNvSpPr/>
          <p:nvPr/>
        </p:nvSpPr>
        <p:spPr>
          <a:xfrm>
            <a:off x="8617403"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20" name="Rectangle 19">
            <a:extLst>
              <a:ext uri="{FF2B5EF4-FFF2-40B4-BE49-F238E27FC236}">
                <a16:creationId xmlns:a16="http://schemas.microsoft.com/office/drawing/2014/main" id="{1659248D-DE16-FE4C-712F-D95EBD9318B0}"/>
              </a:ext>
            </a:extLst>
          </p:cNvPr>
          <p:cNvSpPr/>
          <p:nvPr/>
        </p:nvSpPr>
        <p:spPr>
          <a:xfrm>
            <a:off x="9479898"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cxnSp>
        <p:nvCxnSpPr>
          <p:cNvPr id="41" name="Connecteur droit 40">
            <a:extLst>
              <a:ext uri="{FF2B5EF4-FFF2-40B4-BE49-F238E27FC236}">
                <a16:creationId xmlns:a16="http://schemas.microsoft.com/office/drawing/2014/main" id="{B7D19DF5-9B8F-9663-1C6B-AD71BD1F0F5E}"/>
              </a:ext>
            </a:extLst>
          </p:cNvPr>
          <p:cNvCxnSpPr>
            <a:cxnSpLocks/>
          </p:cNvCxnSpPr>
          <p:nvPr/>
        </p:nvCxnSpPr>
        <p:spPr>
          <a:xfrm>
            <a:off x="8565321" y="4099420"/>
            <a:ext cx="1428315"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pic>
        <p:nvPicPr>
          <p:cNvPr id="4" name="Image 3">
            <a:extLst>
              <a:ext uri="{FF2B5EF4-FFF2-40B4-BE49-F238E27FC236}">
                <a16:creationId xmlns:a16="http://schemas.microsoft.com/office/drawing/2014/main" id="{B065A0A4-34B7-0287-9E8D-56D4F31A1A06}"/>
              </a:ext>
            </a:extLst>
          </p:cNvPr>
          <p:cNvPicPr>
            <a:picLocks noChangeAspect="1"/>
          </p:cNvPicPr>
          <p:nvPr/>
        </p:nvPicPr>
        <p:blipFill>
          <a:blip r:embed="rId2"/>
          <a:stretch>
            <a:fillRect/>
          </a:stretch>
        </p:blipFill>
        <p:spPr>
          <a:xfrm>
            <a:off x="8902238" y="496068"/>
            <a:ext cx="1280509" cy="785864"/>
          </a:xfrm>
          <a:prstGeom prst="rect">
            <a:avLst/>
          </a:prstGeom>
        </p:spPr>
      </p:pic>
      <p:pic>
        <p:nvPicPr>
          <p:cNvPr id="6" name="Image 5">
            <a:extLst>
              <a:ext uri="{FF2B5EF4-FFF2-40B4-BE49-F238E27FC236}">
                <a16:creationId xmlns:a16="http://schemas.microsoft.com/office/drawing/2014/main" id="{00000000-0008-0000-0000-00006C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553" y="4330186"/>
            <a:ext cx="343700" cy="435353"/>
          </a:xfrm>
          <a:prstGeom prst="rect">
            <a:avLst/>
          </a:prstGeom>
        </p:spPr>
      </p:pic>
      <p:pic>
        <p:nvPicPr>
          <p:cNvPr id="10" name="Image 9">
            <a:extLst>
              <a:ext uri="{FF2B5EF4-FFF2-40B4-BE49-F238E27FC236}">
                <a16:creationId xmlns:a16="http://schemas.microsoft.com/office/drawing/2014/main" id="{A3FA933B-9ECB-9979-4F76-DF2CBDECE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052" y="4330185"/>
            <a:ext cx="343700" cy="435353"/>
          </a:xfrm>
          <a:prstGeom prst="rect">
            <a:avLst/>
          </a:prstGeom>
        </p:spPr>
      </p:pic>
      <p:pic>
        <p:nvPicPr>
          <p:cNvPr id="11" name="Image 10">
            <a:extLst>
              <a:ext uri="{FF2B5EF4-FFF2-40B4-BE49-F238E27FC236}">
                <a16:creationId xmlns:a16="http://schemas.microsoft.com/office/drawing/2014/main" id="{0E60E15E-1CD9-0A32-814E-46E3BD505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033" y="4337922"/>
            <a:ext cx="343700" cy="435353"/>
          </a:xfrm>
          <a:prstGeom prst="rect">
            <a:avLst/>
          </a:prstGeom>
        </p:spPr>
      </p:pic>
      <p:pic>
        <p:nvPicPr>
          <p:cNvPr id="12" name="Image 11">
            <a:extLst>
              <a:ext uri="{FF2B5EF4-FFF2-40B4-BE49-F238E27FC236}">
                <a16:creationId xmlns:a16="http://schemas.microsoft.com/office/drawing/2014/main" id="{3CEB76E6-3168-E189-5598-2DCCC1890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642" y="4338246"/>
            <a:ext cx="343700" cy="435353"/>
          </a:xfrm>
          <a:prstGeom prst="rect">
            <a:avLst/>
          </a:prstGeom>
        </p:spPr>
      </p:pic>
      <p:pic>
        <p:nvPicPr>
          <p:cNvPr id="14" name="Image 13">
            <a:extLst>
              <a:ext uri="{FF2B5EF4-FFF2-40B4-BE49-F238E27FC236}">
                <a16:creationId xmlns:a16="http://schemas.microsoft.com/office/drawing/2014/main" id="{00000000-0008-0000-0000-000082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669" y="4353852"/>
            <a:ext cx="427715" cy="435353"/>
          </a:xfrm>
          <a:prstGeom prst="rect">
            <a:avLst/>
          </a:prstGeom>
        </p:spPr>
      </p:pic>
      <p:pic>
        <p:nvPicPr>
          <p:cNvPr id="19" name="Image 18">
            <a:extLst>
              <a:ext uri="{FF2B5EF4-FFF2-40B4-BE49-F238E27FC236}">
                <a16:creationId xmlns:a16="http://schemas.microsoft.com/office/drawing/2014/main" id="{00000000-0008-0000-0000-000084000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7986" y="4306518"/>
            <a:ext cx="716715" cy="459020"/>
          </a:xfrm>
          <a:prstGeom prst="rect">
            <a:avLst/>
          </a:prstGeom>
        </p:spPr>
      </p:pic>
      <p:pic>
        <p:nvPicPr>
          <p:cNvPr id="22" name="Image 21">
            <a:extLst>
              <a:ext uri="{FF2B5EF4-FFF2-40B4-BE49-F238E27FC236}">
                <a16:creationId xmlns:a16="http://schemas.microsoft.com/office/drawing/2014/main" id="{00000000-0008-0000-0000-000021000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0530" y="4246204"/>
            <a:ext cx="352474" cy="543001"/>
          </a:xfrm>
          <a:prstGeom prst="rect">
            <a:avLst/>
          </a:prstGeom>
        </p:spPr>
      </p:pic>
      <p:pic>
        <p:nvPicPr>
          <p:cNvPr id="23" name="Image 22">
            <a:extLst>
              <a:ext uri="{FF2B5EF4-FFF2-40B4-BE49-F238E27FC236}">
                <a16:creationId xmlns:a16="http://schemas.microsoft.com/office/drawing/2014/main" id="{CC85B91D-CD37-88E9-F5D6-B640E6E90E6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2347" y="4361377"/>
            <a:ext cx="568084" cy="426063"/>
          </a:xfrm>
          <a:prstGeom prst="rect">
            <a:avLst/>
          </a:prstGeom>
        </p:spPr>
      </p:pic>
    </p:spTree>
    <p:extLst>
      <p:ext uri="{BB962C8B-B14F-4D97-AF65-F5344CB8AC3E}">
        <p14:creationId xmlns:p14="http://schemas.microsoft.com/office/powerpoint/2010/main" val="220685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3500"/>
                            </p:stCondLst>
                            <p:childTnLst>
                              <p:par>
                                <p:cTn id="14" presetID="23" presetClass="entr" presetSubtype="16" fill="hold" nodeType="after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 calcmode="lin" valueType="num">
                                      <p:cBhvr>
                                        <p:cTn id="16"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3" end="3"/>
                                            </p:txEl>
                                          </p:spTgt>
                                        </p:tgtEl>
                                        <p:attrNameLst>
                                          <p:attrName>ppt_h</p:attrName>
                                        </p:attrNameLst>
                                      </p:cBhvr>
                                      <p:tavLst>
                                        <p:tav tm="0">
                                          <p:val>
                                            <p:fltVal val="0"/>
                                          </p:val>
                                        </p:tav>
                                        <p:tav tm="100000">
                                          <p:val>
                                            <p:strVal val="#ppt_h"/>
                                          </p:val>
                                        </p:tav>
                                      </p:tavLst>
                                    </p:anim>
                                  </p:childTnLst>
                                </p:cTn>
                              </p:par>
                              <p:par>
                                <p:cTn id="18" presetID="22" presetClass="entr" presetSubtype="4"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100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100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22" presetClass="entr" presetSubtype="4" fill="hold" grpId="0" nodeType="withEffect">
                                  <p:stCondLst>
                                    <p:cond delay="100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par>
                                <p:cTn id="36" presetID="22" presetClass="entr" presetSubtype="4" fill="hold" nodeType="withEffect">
                                  <p:stCondLst>
                                    <p:cond delay="100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100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par>
                                <p:cTn id="42" presetID="22" presetClass="entr" presetSubtype="4" fill="hold" grpId="0" nodeType="withEffect">
                                  <p:stCondLst>
                                    <p:cond delay="100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par>
                                <p:cTn id="45" presetID="22" presetClass="entr" presetSubtype="4" fill="hold" nodeType="withEffect">
                                  <p:stCondLst>
                                    <p:cond delay="100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par>
                                <p:cTn id="48" presetID="22" presetClass="entr" presetSubtype="4" fill="hold" grpId="0" nodeType="withEffect">
                                  <p:stCondLst>
                                    <p:cond delay="100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grpId="0" nodeType="withEffect">
                                  <p:stCondLst>
                                    <p:cond delay="100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nodeType="withEffect">
                                  <p:stCondLst>
                                    <p:cond delay="100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par>
                                <p:cTn id="57" presetID="22" presetClass="entr" presetSubtype="4" fill="hold" nodeType="withEffect">
                                  <p:stCondLst>
                                    <p:cond delay="1000"/>
                                  </p:stCondLst>
                                  <p:childTnLst>
                                    <p:set>
                                      <p:cBhvr>
                                        <p:cTn id="58" dur="1" fill="hold">
                                          <p:stCondLst>
                                            <p:cond delay="0"/>
                                          </p:stCondLst>
                                        </p:cTn>
                                        <p:tgtEl>
                                          <p:spTgt spid="6"/>
                                        </p:tgtEl>
                                        <p:attrNameLst>
                                          <p:attrName>style.visibility</p:attrName>
                                        </p:attrNameLst>
                                      </p:cBhvr>
                                      <p:to>
                                        <p:strVal val="visible"/>
                                      </p:to>
                                    </p:set>
                                    <p:animEffect transition="in" filter="wipe(down)">
                                      <p:cBhvr>
                                        <p:cTn id="59" dur="500"/>
                                        <p:tgtEl>
                                          <p:spTgt spid="6"/>
                                        </p:tgtEl>
                                      </p:cBhvr>
                                    </p:animEffect>
                                  </p:childTnLst>
                                </p:cTn>
                              </p:par>
                              <p:par>
                                <p:cTn id="60" presetID="22" presetClass="entr" presetSubtype="4" fill="hold" nodeType="withEffect">
                                  <p:stCondLst>
                                    <p:cond delay="1000"/>
                                  </p:stCondLst>
                                  <p:childTnLst>
                                    <p:set>
                                      <p:cBhvr>
                                        <p:cTn id="61" dur="1" fill="hold">
                                          <p:stCondLst>
                                            <p:cond delay="0"/>
                                          </p:stCondLst>
                                        </p:cTn>
                                        <p:tgtEl>
                                          <p:spTgt spid="10"/>
                                        </p:tgtEl>
                                        <p:attrNameLst>
                                          <p:attrName>style.visibility</p:attrName>
                                        </p:attrNameLst>
                                      </p:cBhvr>
                                      <p:to>
                                        <p:strVal val="visible"/>
                                      </p:to>
                                    </p:set>
                                    <p:animEffect transition="in" filter="wipe(down)">
                                      <p:cBhvr>
                                        <p:cTn id="62" dur="500"/>
                                        <p:tgtEl>
                                          <p:spTgt spid="10"/>
                                        </p:tgtEl>
                                      </p:cBhvr>
                                    </p:animEffect>
                                  </p:childTnLst>
                                </p:cTn>
                              </p:par>
                              <p:par>
                                <p:cTn id="63" presetID="22" presetClass="entr" presetSubtype="4" fill="hold" nodeType="withEffect">
                                  <p:stCondLst>
                                    <p:cond delay="1000"/>
                                  </p:stCondLst>
                                  <p:childTnLst>
                                    <p:set>
                                      <p:cBhvr>
                                        <p:cTn id="64" dur="1" fill="hold">
                                          <p:stCondLst>
                                            <p:cond delay="0"/>
                                          </p:stCondLst>
                                        </p:cTn>
                                        <p:tgtEl>
                                          <p:spTgt spid="11"/>
                                        </p:tgtEl>
                                        <p:attrNameLst>
                                          <p:attrName>style.visibility</p:attrName>
                                        </p:attrNameLst>
                                      </p:cBhvr>
                                      <p:to>
                                        <p:strVal val="visible"/>
                                      </p:to>
                                    </p:set>
                                    <p:animEffect transition="in" filter="wipe(down)">
                                      <p:cBhvr>
                                        <p:cTn id="65" dur="500"/>
                                        <p:tgtEl>
                                          <p:spTgt spid="11"/>
                                        </p:tgtEl>
                                      </p:cBhvr>
                                    </p:animEffect>
                                  </p:childTnLst>
                                </p:cTn>
                              </p:par>
                              <p:par>
                                <p:cTn id="66" presetID="22" presetClass="entr" presetSubtype="4" fill="hold" nodeType="withEffect">
                                  <p:stCondLst>
                                    <p:cond delay="1000"/>
                                  </p:stCondLst>
                                  <p:childTnLst>
                                    <p:set>
                                      <p:cBhvr>
                                        <p:cTn id="67" dur="1" fill="hold">
                                          <p:stCondLst>
                                            <p:cond delay="0"/>
                                          </p:stCondLst>
                                        </p:cTn>
                                        <p:tgtEl>
                                          <p:spTgt spid="12"/>
                                        </p:tgtEl>
                                        <p:attrNameLst>
                                          <p:attrName>style.visibility</p:attrName>
                                        </p:attrNameLst>
                                      </p:cBhvr>
                                      <p:to>
                                        <p:strVal val="visible"/>
                                      </p:to>
                                    </p:set>
                                    <p:animEffect transition="in" filter="wipe(down)">
                                      <p:cBhvr>
                                        <p:cTn id="68" dur="500"/>
                                        <p:tgtEl>
                                          <p:spTgt spid="12"/>
                                        </p:tgtEl>
                                      </p:cBhvr>
                                    </p:animEffect>
                                  </p:childTnLst>
                                </p:cTn>
                              </p:par>
                              <p:par>
                                <p:cTn id="69" presetID="22" presetClass="entr" presetSubtype="4" fill="hold" nodeType="withEffect">
                                  <p:stCondLst>
                                    <p:cond delay="100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500"/>
                                        <p:tgtEl>
                                          <p:spTgt spid="14"/>
                                        </p:tgtEl>
                                      </p:cBhvr>
                                    </p:animEffect>
                                  </p:childTnLst>
                                </p:cTn>
                              </p:par>
                              <p:par>
                                <p:cTn id="72" presetID="22" presetClass="entr" presetSubtype="4" fill="hold" nodeType="withEffect">
                                  <p:stCondLst>
                                    <p:cond delay="1000"/>
                                  </p:stCondLst>
                                  <p:childTnLst>
                                    <p:set>
                                      <p:cBhvr>
                                        <p:cTn id="73" dur="1" fill="hold">
                                          <p:stCondLst>
                                            <p:cond delay="0"/>
                                          </p:stCondLst>
                                        </p:cTn>
                                        <p:tgtEl>
                                          <p:spTgt spid="19"/>
                                        </p:tgtEl>
                                        <p:attrNameLst>
                                          <p:attrName>style.visibility</p:attrName>
                                        </p:attrNameLst>
                                      </p:cBhvr>
                                      <p:to>
                                        <p:strVal val="visible"/>
                                      </p:to>
                                    </p:set>
                                    <p:animEffect transition="in" filter="wipe(down)">
                                      <p:cBhvr>
                                        <p:cTn id="74" dur="500"/>
                                        <p:tgtEl>
                                          <p:spTgt spid="19"/>
                                        </p:tgtEl>
                                      </p:cBhvr>
                                    </p:animEffect>
                                  </p:childTnLst>
                                </p:cTn>
                              </p:par>
                              <p:par>
                                <p:cTn id="75" presetID="22" presetClass="entr" presetSubtype="4" fill="hold" nodeType="withEffect">
                                  <p:stCondLst>
                                    <p:cond delay="1000"/>
                                  </p:stCondLst>
                                  <p:childTnLst>
                                    <p:set>
                                      <p:cBhvr>
                                        <p:cTn id="76" dur="1" fill="hold">
                                          <p:stCondLst>
                                            <p:cond delay="0"/>
                                          </p:stCondLst>
                                        </p:cTn>
                                        <p:tgtEl>
                                          <p:spTgt spid="22"/>
                                        </p:tgtEl>
                                        <p:attrNameLst>
                                          <p:attrName>style.visibility</p:attrName>
                                        </p:attrNameLst>
                                      </p:cBhvr>
                                      <p:to>
                                        <p:strVal val="visible"/>
                                      </p:to>
                                    </p:set>
                                    <p:animEffect transition="in" filter="wipe(down)">
                                      <p:cBhvr>
                                        <p:cTn id="77" dur="500"/>
                                        <p:tgtEl>
                                          <p:spTgt spid="22"/>
                                        </p:tgtEl>
                                      </p:cBhvr>
                                    </p:animEffect>
                                  </p:childTnLst>
                                </p:cTn>
                              </p:par>
                              <p:par>
                                <p:cTn id="78" presetID="22" presetClass="entr" presetSubtype="4" fill="hold" nodeType="withEffect">
                                  <p:stCondLst>
                                    <p:cond delay="1000"/>
                                  </p:stCondLst>
                                  <p:childTnLst>
                                    <p:set>
                                      <p:cBhvr>
                                        <p:cTn id="79" dur="1" fill="hold">
                                          <p:stCondLst>
                                            <p:cond delay="0"/>
                                          </p:stCondLst>
                                        </p:cTn>
                                        <p:tgtEl>
                                          <p:spTgt spid="23"/>
                                        </p:tgtEl>
                                        <p:attrNameLst>
                                          <p:attrName>style.visibility</p:attrName>
                                        </p:attrNameLst>
                                      </p:cBhvr>
                                      <p:to>
                                        <p:strVal val="visible"/>
                                      </p:to>
                                    </p:set>
                                    <p:animEffect transition="in" filter="wipe(down)">
                                      <p:cBhvr>
                                        <p:cTn id="8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32" grpId="0" animBg="1"/>
      <p:bldP spid="33" grpId="0" animBg="1"/>
      <p:bldP spid="15" grpId="0" animBg="1"/>
      <p:bldP spid="18"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C23E1-4CD4-4D97-0ACD-3BB418A4AAB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0D8E404-B3E7-7499-AEBB-470015C0A63F}"/>
              </a:ext>
            </a:extLst>
          </p:cNvPr>
          <p:cNvSpPr>
            <a:spLocks noGrp="1"/>
          </p:cNvSpPr>
          <p:nvPr>
            <p:ph type="title"/>
          </p:nvPr>
        </p:nvSpPr>
        <p:spPr/>
        <p:txBody>
          <a:bodyPr/>
          <a:lstStyle/>
          <a:p>
            <a:r>
              <a:rPr lang="fr-FR" sz="2800" cap="none" dirty="0"/>
              <a:t>Les liaisons bonifiées</a:t>
            </a:r>
          </a:p>
        </p:txBody>
      </p:sp>
      <p:sp>
        <p:nvSpPr>
          <p:cNvPr id="7" name="Rectangle 6">
            <a:extLst>
              <a:ext uri="{FF2B5EF4-FFF2-40B4-BE49-F238E27FC236}">
                <a16:creationId xmlns:a16="http://schemas.microsoft.com/office/drawing/2014/main" id="{EFD00175-0192-5AEB-A2FC-A513DC1F64D5}"/>
              </a:ext>
            </a:extLst>
          </p:cNvPr>
          <p:cNvSpPr/>
          <p:nvPr/>
        </p:nvSpPr>
        <p:spPr>
          <a:xfrm>
            <a:off x="314999" y="1329024"/>
            <a:ext cx="9791700" cy="5035887"/>
          </a:xfrm>
          <a:prstGeom prst="rect">
            <a:avLst/>
          </a:prstGeom>
        </p:spPr>
        <p:txBody>
          <a:bodyPr wrap="square" lIns="104287" tIns="52144" rIns="104287" bIns="52144">
            <a:spAutoFit/>
          </a:bodyPr>
          <a:lstStyle/>
          <a:p>
            <a:pPr marL="174625" lvl="1" algn="just">
              <a:spcAft>
                <a:spcPct val="20000"/>
              </a:spcAft>
            </a:pPr>
            <a:r>
              <a:rPr lang="fr-FR" sz="2400" dirty="0"/>
              <a:t>Liaison directe : sont considérées en liaison directe les Autres Difficultés ou Difficultés 6èmes exécutées sans arrêt, sans élan intermédiaire, sans pas intermédiaire ou perte d’équilibre. </a:t>
            </a:r>
          </a:p>
          <a:p>
            <a:pPr marL="174625" lvl="1" algn="just">
              <a:spcAft>
                <a:spcPct val="20000"/>
              </a:spcAft>
            </a:pPr>
            <a:endParaRPr lang="fr-FR" sz="2400" dirty="0"/>
          </a:p>
          <a:p>
            <a:pPr marL="517525" lvl="1" indent="-342900" algn="just">
              <a:spcAft>
                <a:spcPct val="20000"/>
              </a:spcAft>
              <a:buFont typeface="Arial" panose="020B0604020202020204" pitchFamily="34" charset="0"/>
              <a:buChar char="•"/>
            </a:pPr>
            <a:r>
              <a:rPr lang="fr-FR" sz="2400" dirty="0"/>
              <a:t>Flip + élément acrobatique avec ou sans envol sur poutre en liaison directe, </a:t>
            </a:r>
            <a:r>
              <a:rPr lang="fr-FR" sz="2400" b="1" dirty="0"/>
              <a:t>ou inversement</a:t>
            </a:r>
            <a:r>
              <a:rPr lang="fr-FR" sz="2400" dirty="0"/>
              <a:t>.</a:t>
            </a:r>
          </a:p>
          <a:p>
            <a:pPr marL="517525" lvl="1" indent="-342900" algn="just">
              <a:spcAft>
                <a:spcPct val="20000"/>
              </a:spcAft>
              <a:buFont typeface="Arial" panose="020B0604020202020204" pitchFamily="34" charset="0"/>
              <a:buChar char="•"/>
            </a:pPr>
            <a:endParaRPr lang="fr-FR" sz="2400" dirty="0"/>
          </a:p>
          <a:p>
            <a:pPr marL="517525" lvl="1" indent="-342900" algn="just">
              <a:spcAft>
                <a:spcPct val="20000"/>
              </a:spcAft>
              <a:buFont typeface="Arial" panose="020B0604020202020204" pitchFamily="34" charset="0"/>
              <a:buChar char="•"/>
            </a:pPr>
            <a:endParaRPr lang="fr-FR" sz="2400" dirty="0"/>
          </a:p>
          <a:p>
            <a:pPr marL="174625" lvl="1" algn="just">
              <a:spcAft>
                <a:spcPct val="20000"/>
              </a:spcAft>
            </a:pPr>
            <a:endParaRPr lang="fr-FR" sz="2400" dirty="0"/>
          </a:p>
          <a:p>
            <a:pPr marL="174625" lvl="1" algn="just">
              <a:spcAft>
                <a:spcPct val="20000"/>
              </a:spcAft>
            </a:pPr>
            <a:endParaRPr lang="fr-FR" sz="2400" dirty="0"/>
          </a:p>
          <a:p>
            <a:pPr marL="719138" lvl="1" indent="-544513" algn="just">
              <a:spcAft>
                <a:spcPct val="20000"/>
              </a:spcAft>
              <a:buFont typeface="+mj-ea"/>
              <a:buAutoNum type="circleNumDbPlain"/>
            </a:pPr>
            <a:endParaRPr lang="fr-FR" sz="2400" dirty="0"/>
          </a:p>
          <a:p>
            <a:pPr marL="914325" lvl="1" algn="just">
              <a:spcAft>
                <a:spcPct val="20000"/>
              </a:spcAft>
            </a:pPr>
            <a:endParaRPr lang="fr-FR" sz="1800" i="1" dirty="0"/>
          </a:p>
        </p:txBody>
      </p:sp>
      <p:graphicFrame>
        <p:nvGraphicFramePr>
          <p:cNvPr id="3" name="Tableau 2">
            <a:extLst>
              <a:ext uri="{FF2B5EF4-FFF2-40B4-BE49-F238E27FC236}">
                <a16:creationId xmlns:a16="http://schemas.microsoft.com/office/drawing/2014/main" id="{CFBF5052-4370-196C-AFA9-74324A789B5F}"/>
              </a:ext>
            </a:extLst>
          </p:cNvPr>
          <p:cNvGraphicFramePr>
            <a:graphicFrameLocks noGrp="1"/>
          </p:cNvGraphicFramePr>
          <p:nvPr>
            <p:extLst>
              <p:ext uri="{D42A27DB-BD31-4B8C-83A1-F6EECF244321}">
                <p14:modId xmlns:p14="http://schemas.microsoft.com/office/powerpoint/2010/main" val="3311552672"/>
              </p:ext>
            </p:extLst>
          </p:nvPr>
        </p:nvGraphicFramePr>
        <p:xfrm>
          <a:off x="1054887" y="4099420"/>
          <a:ext cx="9051808" cy="2007466"/>
        </p:xfrm>
        <a:graphic>
          <a:graphicData uri="http://schemas.openxmlformats.org/drawingml/2006/table">
            <a:tbl>
              <a:tblPr firstRow="1" bandRow="1">
                <a:tableStyleId>{5C22544A-7EE6-4342-B048-85BDC9FD1C3A}</a:tableStyleId>
              </a:tblPr>
              <a:tblGrid>
                <a:gridCol w="834811">
                  <a:extLst>
                    <a:ext uri="{9D8B030D-6E8A-4147-A177-3AD203B41FA5}">
                      <a16:colId xmlns:a16="http://schemas.microsoft.com/office/drawing/2014/main" val="103137729"/>
                    </a:ext>
                  </a:extLst>
                </a:gridCol>
                <a:gridCol w="739288">
                  <a:extLst>
                    <a:ext uri="{9D8B030D-6E8A-4147-A177-3AD203B41FA5}">
                      <a16:colId xmlns:a16="http://schemas.microsoft.com/office/drawing/2014/main" val="3037826897"/>
                    </a:ext>
                  </a:extLst>
                </a:gridCol>
                <a:gridCol w="817087">
                  <a:extLst>
                    <a:ext uri="{9D8B030D-6E8A-4147-A177-3AD203B41FA5}">
                      <a16:colId xmlns:a16="http://schemas.microsoft.com/office/drawing/2014/main" val="1983696440"/>
                    </a:ext>
                  </a:extLst>
                </a:gridCol>
                <a:gridCol w="888674">
                  <a:extLst>
                    <a:ext uri="{9D8B030D-6E8A-4147-A177-3AD203B41FA5}">
                      <a16:colId xmlns:a16="http://schemas.microsoft.com/office/drawing/2014/main" val="1452476766"/>
                    </a:ext>
                  </a:extLst>
                </a:gridCol>
                <a:gridCol w="824564">
                  <a:extLst>
                    <a:ext uri="{9D8B030D-6E8A-4147-A177-3AD203B41FA5}">
                      <a16:colId xmlns:a16="http://schemas.microsoft.com/office/drawing/2014/main" val="1205958629"/>
                    </a:ext>
                  </a:extLst>
                </a:gridCol>
                <a:gridCol w="824564">
                  <a:extLst>
                    <a:ext uri="{9D8B030D-6E8A-4147-A177-3AD203B41FA5}">
                      <a16:colId xmlns:a16="http://schemas.microsoft.com/office/drawing/2014/main" val="1335610159"/>
                    </a:ext>
                  </a:extLst>
                </a:gridCol>
                <a:gridCol w="824564">
                  <a:extLst>
                    <a:ext uri="{9D8B030D-6E8A-4147-A177-3AD203B41FA5}">
                      <a16:colId xmlns:a16="http://schemas.microsoft.com/office/drawing/2014/main" val="4256520022"/>
                    </a:ext>
                  </a:extLst>
                </a:gridCol>
                <a:gridCol w="824564">
                  <a:extLst>
                    <a:ext uri="{9D8B030D-6E8A-4147-A177-3AD203B41FA5}">
                      <a16:colId xmlns:a16="http://schemas.microsoft.com/office/drawing/2014/main" val="100185559"/>
                    </a:ext>
                  </a:extLst>
                </a:gridCol>
                <a:gridCol w="824564">
                  <a:extLst>
                    <a:ext uri="{9D8B030D-6E8A-4147-A177-3AD203B41FA5}">
                      <a16:colId xmlns:a16="http://schemas.microsoft.com/office/drawing/2014/main" val="385295337"/>
                    </a:ext>
                  </a:extLst>
                </a:gridCol>
                <a:gridCol w="824564">
                  <a:extLst>
                    <a:ext uri="{9D8B030D-6E8A-4147-A177-3AD203B41FA5}">
                      <a16:colId xmlns:a16="http://schemas.microsoft.com/office/drawing/2014/main" val="186583426"/>
                    </a:ext>
                  </a:extLst>
                </a:gridCol>
                <a:gridCol w="824564">
                  <a:extLst>
                    <a:ext uri="{9D8B030D-6E8A-4147-A177-3AD203B41FA5}">
                      <a16:colId xmlns:a16="http://schemas.microsoft.com/office/drawing/2014/main" val="4267149169"/>
                    </a:ext>
                  </a:extLst>
                </a:gridCol>
              </a:tblGrid>
              <a:tr h="1045761">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endParaRPr lang="fr-FR" dirty="0"/>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961705">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941811589"/>
                  </a:ext>
                </a:extLst>
              </a:tr>
            </a:tbl>
          </a:graphicData>
        </a:graphic>
      </p:graphicFrame>
      <p:graphicFrame>
        <p:nvGraphicFramePr>
          <p:cNvPr id="8" name="Tableau 6">
            <a:extLst>
              <a:ext uri="{FF2B5EF4-FFF2-40B4-BE49-F238E27FC236}">
                <a16:creationId xmlns:a16="http://schemas.microsoft.com/office/drawing/2014/main" id="{397D85E7-7887-6D68-6876-7E45AB5A1791}"/>
              </a:ext>
            </a:extLst>
          </p:cNvPr>
          <p:cNvGraphicFramePr>
            <a:graphicFrameLocks noGrp="1"/>
          </p:cNvGraphicFramePr>
          <p:nvPr>
            <p:extLst>
              <p:ext uri="{D42A27DB-BD31-4B8C-83A1-F6EECF244321}">
                <p14:modId xmlns:p14="http://schemas.microsoft.com/office/powerpoint/2010/main" val="1714035319"/>
              </p:ext>
            </p:extLst>
          </p:nvPr>
        </p:nvGraphicFramePr>
        <p:xfrm>
          <a:off x="602366" y="2456579"/>
          <a:ext cx="4383221" cy="515286"/>
        </p:xfrm>
        <a:graphic>
          <a:graphicData uri="http://schemas.openxmlformats.org/drawingml/2006/table">
            <a:tbl>
              <a:tblPr firstRow="1" bandRow="1">
                <a:tableStyleId>{5C22544A-7EE6-4342-B048-85BDC9FD1C3A}</a:tableStyleId>
              </a:tblPr>
              <a:tblGrid>
                <a:gridCol w="4383221">
                  <a:extLst>
                    <a:ext uri="{9D8B030D-6E8A-4147-A177-3AD203B41FA5}">
                      <a16:colId xmlns:a16="http://schemas.microsoft.com/office/drawing/2014/main" val="3093023436"/>
                    </a:ext>
                  </a:extLst>
                </a:gridCol>
              </a:tblGrid>
              <a:tr h="515286">
                <a:tc>
                  <a:txBody>
                    <a:bodyPr/>
                    <a:lstStyle/>
                    <a:p>
                      <a:r>
                        <a:rPr lang="fr-FR" sz="2400" u="sng" dirty="0">
                          <a:solidFill>
                            <a:schemeClr val="tx1"/>
                          </a:solidFill>
                        </a:rPr>
                        <a:t>Bonification de 0,50 Pt</a:t>
                      </a:r>
                      <a:r>
                        <a:rPr lang="fr-FR" sz="2400" dirty="0">
                          <a:solidFill>
                            <a:schemeClr val="tx1"/>
                          </a:solidFill>
                        </a:rPr>
                        <a:t> :</a:t>
                      </a:r>
                    </a:p>
                  </a:txBody>
                  <a:tcPr>
                    <a:noFill/>
                  </a:tcPr>
                </a:tc>
                <a:extLst>
                  <a:ext uri="{0D108BD9-81ED-4DB2-BD59-A6C34878D82A}">
                    <a16:rowId xmlns:a16="http://schemas.microsoft.com/office/drawing/2014/main" val="2588934171"/>
                  </a:ext>
                </a:extLst>
              </a:tr>
            </a:tbl>
          </a:graphicData>
        </a:graphic>
      </p:graphicFrame>
      <p:cxnSp>
        <p:nvCxnSpPr>
          <p:cNvPr id="13" name="Connecteur droit 12">
            <a:extLst>
              <a:ext uri="{FF2B5EF4-FFF2-40B4-BE49-F238E27FC236}">
                <a16:creationId xmlns:a16="http://schemas.microsoft.com/office/drawing/2014/main" id="{3D839B91-FA18-AFB3-1F88-5E0A158C2A59}"/>
              </a:ext>
            </a:extLst>
          </p:cNvPr>
          <p:cNvCxnSpPr>
            <a:cxnSpLocks/>
          </p:cNvCxnSpPr>
          <p:nvPr/>
        </p:nvCxnSpPr>
        <p:spPr>
          <a:xfrm>
            <a:off x="1275062" y="4117440"/>
            <a:ext cx="1217617" cy="5494"/>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0BA8A752-6419-52BE-7DF4-F064553F5000}"/>
              </a:ext>
            </a:extLst>
          </p:cNvPr>
          <p:cNvSpPr/>
          <p:nvPr/>
        </p:nvSpPr>
        <p:spPr>
          <a:xfrm>
            <a:off x="1196559" y="5250489"/>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cxnSp>
        <p:nvCxnSpPr>
          <p:cNvPr id="27" name="Connecteur droit 26">
            <a:extLst>
              <a:ext uri="{FF2B5EF4-FFF2-40B4-BE49-F238E27FC236}">
                <a16:creationId xmlns:a16="http://schemas.microsoft.com/office/drawing/2014/main" id="{5718A5EA-79CB-278E-D872-E501DF20166F}"/>
              </a:ext>
            </a:extLst>
          </p:cNvPr>
          <p:cNvCxnSpPr>
            <a:cxnSpLocks/>
          </p:cNvCxnSpPr>
          <p:nvPr/>
        </p:nvCxnSpPr>
        <p:spPr>
          <a:xfrm>
            <a:off x="3535009" y="4122934"/>
            <a:ext cx="1465697"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C77596FB-56BC-C4DE-5B3C-9970C8D93DF5}"/>
              </a:ext>
            </a:extLst>
          </p:cNvPr>
          <p:cNvCxnSpPr>
            <a:cxnSpLocks/>
          </p:cNvCxnSpPr>
          <p:nvPr/>
        </p:nvCxnSpPr>
        <p:spPr>
          <a:xfrm>
            <a:off x="5996156" y="4122934"/>
            <a:ext cx="1428315"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F2CEB55E-0EF1-5D13-BF53-80CC0BECB1D3}"/>
              </a:ext>
            </a:extLst>
          </p:cNvPr>
          <p:cNvSpPr/>
          <p:nvPr/>
        </p:nvSpPr>
        <p:spPr>
          <a:xfrm>
            <a:off x="3557887" y="5250489"/>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33" name="Rectangle 32">
            <a:extLst>
              <a:ext uri="{FF2B5EF4-FFF2-40B4-BE49-F238E27FC236}">
                <a16:creationId xmlns:a16="http://schemas.microsoft.com/office/drawing/2014/main" id="{CE9D0A7A-C40E-2F05-3952-2510563C4EDD}"/>
              </a:ext>
            </a:extLst>
          </p:cNvPr>
          <p:cNvSpPr/>
          <p:nvPr/>
        </p:nvSpPr>
        <p:spPr>
          <a:xfrm>
            <a:off x="6095127" y="5250489"/>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18" name="Rectangle 17">
            <a:extLst>
              <a:ext uri="{FF2B5EF4-FFF2-40B4-BE49-F238E27FC236}">
                <a16:creationId xmlns:a16="http://schemas.microsoft.com/office/drawing/2014/main" id="{21CD2CB8-6413-D8CA-391F-CA778FFB6688}"/>
              </a:ext>
            </a:extLst>
          </p:cNvPr>
          <p:cNvSpPr/>
          <p:nvPr/>
        </p:nvSpPr>
        <p:spPr>
          <a:xfrm>
            <a:off x="8590213" y="5265569"/>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cxnSp>
        <p:nvCxnSpPr>
          <p:cNvPr id="41" name="Connecteur droit 40">
            <a:extLst>
              <a:ext uri="{FF2B5EF4-FFF2-40B4-BE49-F238E27FC236}">
                <a16:creationId xmlns:a16="http://schemas.microsoft.com/office/drawing/2014/main" id="{99470CF3-23F1-2E7A-841B-2FCBC6C68161}"/>
              </a:ext>
            </a:extLst>
          </p:cNvPr>
          <p:cNvCxnSpPr>
            <a:cxnSpLocks/>
          </p:cNvCxnSpPr>
          <p:nvPr/>
        </p:nvCxnSpPr>
        <p:spPr>
          <a:xfrm>
            <a:off x="8565321" y="4099420"/>
            <a:ext cx="1428315"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pic>
        <p:nvPicPr>
          <p:cNvPr id="4" name="Image 3">
            <a:extLst>
              <a:ext uri="{FF2B5EF4-FFF2-40B4-BE49-F238E27FC236}">
                <a16:creationId xmlns:a16="http://schemas.microsoft.com/office/drawing/2014/main" id="{CB0E8475-1EBA-8163-2A77-8D1A26B2616E}"/>
              </a:ext>
            </a:extLst>
          </p:cNvPr>
          <p:cNvPicPr>
            <a:picLocks noChangeAspect="1"/>
          </p:cNvPicPr>
          <p:nvPr/>
        </p:nvPicPr>
        <p:blipFill>
          <a:blip r:embed="rId2"/>
          <a:stretch>
            <a:fillRect/>
          </a:stretch>
        </p:blipFill>
        <p:spPr>
          <a:xfrm>
            <a:off x="8902238" y="496068"/>
            <a:ext cx="1280509" cy="785864"/>
          </a:xfrm>
          <a:prstGeom prst="rect">
            <a:avLst/>
          </a:prstGeom>
        </p:spPr>
      </p:pic>
      <p:pic>
        <p:nvPicPr>
          <p:cNvPr id="5" name="Image 4">
            <a:extLst>
              <a:ext uri="{FF2B5EF4-FFF2-40B4-BE49-F238E27FC236}">
                <a16:creationId xmlns:a16="http://schemas.microsoft.com/office/drawing/2014/main" id="{00000000-0008-0000-0000-00006B000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373" y="4249170"/>
            <a:ext cx="419158" cy="543001"/>
          </a:xfrm>
          <a:prstGeom prst="rect">
            <a:avLst/>
          </a:prstGeom>
        </p:spPr>
      </p:pic>
      <p:pic>
        <p:nvPicPr>
          <p:cNvPr id="9" name="Image 8">
            <a:extLst>
              <a:ext uri="{FF2B5EF4-FFF2-40B4-BE49-F238E27FC236}">
                <a16:creationId xmlns:a16="http://schemas.microsoft.com/office/drawing/2014/main" id="{00000000-0008-0000-0000-000060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3819" y="4263262"/>
            <a:ext cx="417600" cy="540000"/>
          </a:xfrm>
          <a:prstGeom prst="rect">
            <a:avLst/>
          </a:prstGeom>
        </p:spPr>
      </p:pic>
      <p:pic>
        <p:nvPicPr>
          <p:cNvPr id="21" name="Image 20">
            <a:extLst>
              <a:ext uri="{FF2B5EF4-FFF2-40B4-BE49-F238E27FC236}">
                <a16:creationId xmlns:a16="http://schemas.microsoft.com/office/drawing/2014/main" id="{354815F4-6B0B-E791-2539-8C6F52AEB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0128" y="4264231"/>
            <a:ext cx="417600" cy="540000"/>
          </a:xfrm>
          <a:prstGeom prst="rect">
            <a:avLst/>
          </a:prstGeom>
        </p:spPr>
      </p:pic>
      <p:pic>
        <p:nvPicPr>
          <p:cNvPr id="23" name="Image 22">
            <a:extLst>
              <a:ext uri="{FF2B5EF4-FFF2-40B4-BE49-F238E27FC236}">
                <a16:creationId xmlns:a16="http://schemas.microsoft.com/office/drawing/2014/main" id="{8056A62E-F40D-DA90-3BFD-3682540338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32" y="4249170"/>
            <a:ext cx="419158" cy="543001"/>
          </a:xfrm>
          <a:prstGeom prst="rect">
            <a:avLst/>
          </a:prstGeom>
        </p:spPr>
      </p:pic>
      <p:pic>
        <p:nvPicPr>
          <p:cNvPr id="24" name="Image 23">
            <a:extLst>
              <a:ext uri="{FF2B5EF4-FFF2-40B4-BE49-F238E27FC236}">
                <a16:creationId xmlns:a16="http://schemas.microsoft.com/office/drawing/2014/main" id="{5B00735D-D72D-784A-D0CA-7AEF0DA31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956" y="4264231"/>
            <a:ext cx="419158" cy="543001"/>
          </a:xfrm>
          <a:prstGeom prst="rect">
            <a:avLst/>
          </a:prstGeom>
        </p:spPr>
      </p:pic>
      <p:pic>
        <p:nvPicPr>
          <p:cNvPr id="29" name="Image 28">
            <a:extLst>
              <a:ext uri="{FF2B5EF4-FFF2-40B4-BE49-F238E27FC236}">
                <a16:creationId xmlns:a16="http://schemas.microsoft.com/office/drawing/2014/main" id="{00000000-0008-0000-0000-000074000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5692" y="4328467"/>
            <a:ext cx="491077" cy="499847"/>
          </a:xfrm>
          <a:prstGeom prst="rect">
            <a:avLst/>
          </a:prstGeom>
        </p:spPr>
      </p:pic>
      <p:pic>
        <p:nvPicPr>
          <p:cNvPr id="30" name="Image 29">
            <a:extLst>
              <a:ext uri="{FF2B5EF4-FFF2-40B4-BE49-F238E27FC236}">
                <a16:creationId xmlns:a16="http://schemas.microsoft.com/office/drawing/2014/main" id="{00000000-0008-0000-0000-00005C0000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9995" y="4213158"/>
            <a:ext cx="424800" cy="540000"/>
          </a:xfrm>
          <a:prstGeom prst="rect">
            <a:avLst/>
          </a:prstGeom>
        </p:spPr>
      </p:pic>
      <p:pic>
        <p:nvPicPr>
          <p:cNvPr id="31" name="Image 30">
            <a:extLst>
              <a:ext uri="{FF2B5EF4-FFF2-40B4-BE49-F238E27FC236}">
                <a16:creationId xmlns:a16="http://schemas.microsoft.com/office/drawing/2014/main" id="{00000000-0008-0000-0000-00006A0000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9883" y="4186582"/>
            <a:ext cx="476316" cy="543001"/>
          </a:xfrm>
          <a:prstGeom prst="rect">
            <a:avLst/>
          </a:prstGeom>
        </p:spPr>
      </p:pic>
      <p:sp>
        <p:nvSpPr>
          <p:cNvPr id="6" name="Rectangle 5">
            <a:extLst>
              <a:ext uri="{FF2B5EF4-FFF2-40B4-BE49-F238E27FC236}">
                <a16:creationId xmlns:a16="http://schemas.microsoft.com/office/drawing/2014/main" id="{4D73C026-883A-1768-CA69-84D7BBF14646}"/>
              </a:ext>
            </a:extLst>
          </p:cNvPr>
          <p:cNvSpPr/>
          <p:nvPr/>
        </p:nvSpPr>
        <p:spPr>
          <a:xfrm>
            <a:off x="1901389" y="5220974"/>
            <a:ext cx="661777" cy="78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AD </a:t>
            </a:r>
            <a:r>
              <a:rPr lang="fr-FR" sz="1100" dirty="0">
                <a:solidFill>
                  <a:schemeClr val="tx1"/>
                </a:solidFill>
              </a:rPr>
              <a:t> </a:t>
            </a:r>
            <a:r>
              <a:rPr lang="fr-FR" sz="1000" b="1" dirty="0">
                <a:solidFill>
                  <a:schemeClr val="tx1"/>
                </a:solidFill>
              </a:rPr>
              <a:t>D6</a:t>
            </a:r>
            <a:r>
              <a:rPr lang="fr-FR" sz="1800" b="1" dirty="0">
                <a:solidFill>
                  <a:schemeClr val="tx1"/>
                </a:solidFill>
              </a:rPr>
              <a:t> </a:t>
            </a:r>
            <a:r>
              <a:rPr lang="fr-FR" sz="800" dirty="0">
                <a:solidFill>
                  <a:schemeClr val="tx1"/>
                </a:solidFill>
              </a:rPr>
              <a:t>devient </a:t>
            </a:r>
            <a:r>
              <a:rPr lang="fr-FR" sz="800" b="1" dirty="0">
                <a:solidFill>
                  <a:schemeClr val="tx1"/>
                </a:solidFill>
              </a:rPr>
              <a:t>AD</a:t>
            </a:r>
          </a:p>
        </p:txBody>
      </p:sp>
      <p:sp>
        <p:nvSpPr>
          <p:cNvPr id="10" name="Rectangle 9">
            <a:extLst>
              <a:ext uri="{FF2B5EF4-FFF2-40B4-BE49-F238E27FC236}">
                <a16:creationId xmlns:a16="http://schemas.microsoft.com/office/drawing/2014/main" id="{6D3275B6-E02E-694F-A21D-1DCA51426057}"/>
              </a:ext>
            </a:extLst>
          </p:cNvPr>
          <p:cNvSpPr/>
          <p:nvPr/>
        </p:nvSpPr>
        <p:spPr>
          <a:xfrm>
            <a:off x="4420071" y="5230100"/>
            <a:ext cx="661777" cy="78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AD </a:t>
            </a:r>
            <a:r>
              <a:rPr lang="fr-FR" sz="1100" dirty="0">
                <a:solidFill>
                  <a:schemeClr val="tx1"/>
                </a:solidFill>
              </a:rPr>
              <a:t> </a:t>
            </a:r>
            <a:r>
              <a:rPr lang="fr-FR" sz="1000" b="1" dirty="0">
                <a:solidFill>
                  <a:schemeClr val="tx1"/>
                </a:solidFill>
              </a:rPr>
              <a:t>D6</a:t>
            </a:r>
            <a:r>
              <a:rPr lang="fr-FR" sz="1800" b="1" dirty="0">
                <a:solidFill>
                  <a:schemeClr val="tx1"/>
                </a:solidFill>
              </a:rPr>
              <a:t> </a:t>
            </a:r>
            <a:r>
              <a:rPr lang="fr-FR" sz="800" dirty="0">
                <a:solidFill>
                  <a:schemeClr val="tx1"/>
                </a:solidFill>
              </a:rPr>
              <a:t>devient </a:t>
            </a:r>
            <a:r>
              <a:rPr lang="fr-FR" sz="800" b="1" dirty="0">
                <a:solidFill>
                  <a:schemeClr val="tx1"/>
                </a:solidFill>
              </a:rPr>
              <a:t>AD</a:t>
            </a:r>
          </a:p>
        </p:txBody>
      </p:sp>
      <p:sp>
        <p:nvSpPr>
          <p:cNvPr id="11" name="Rectangle 10">
            <a:extLst>
              <a:ext uri="{FF2B5EF4-FFF2-40B4-BE49-F238E27FC236}">
                <a16:creationId xmlns:a16="http://schemas.microsoft.com/office/drawing/2014/main" id="{8E58F666-9E10-1B88-D379-48672DFFA5DF}"/>
              </a:ext>
            </a:extLst>
          </p:cNvPr>
          <p:cNvSpPr/>
          <p:nvPr/>
        </p:nvSpPr>
        <p:spPr>
          <a:xfrm>
            <a:off x="6925692" y="5230100"/>
            <a:ext cx="661777" cy="78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AD </a:t>
            </a:r>
            <a:r>
              <a:rPr lang="fr-FR" sz="1100" dirty="0">
                <a:solidFill>
                  <a:schemeClr val="tx1"/>
                </a:solidFill>
              </a:rPr>
              <a:t> </a:t>
            </a:r>
            <a:r>
              <a:rPr lang="fr-FR" sz="1000" b="1" dirty="0">
                <a:solidFill>
                  <a:schemeClr val="tx1"/>
                </a:solidFill>
              </a:rPr>
              <a:t>D6</a:t>
            </a:r>
            <a:r>
              <a:rPr lang="fr-FR" sz="1800" b="1" dirty="0">
                <a:solidFill>
                  <a:schemeClr val="tx1"/>
                </a:solidFill>
              </a:rPr>
              <a:t> </a:t>
            </a:r>
            <a:r>
              <a:rPr lang="fr-FR" sz="800" dirty="0">
                <a:solidFill>
                  <a:schemeClr val="tx1"/>
                </a:solidFill>
              </a:rPr>
              <a:t>devient </a:t>
            </a:r>
            <a:r>
              <a:rPr lang="fr-FR" sz="800" b="1" dirty="0">
                <a:solidFill>
                  <a:schemeClr val="tx1"/>
                </a:solidFill>
              </a:rPr>
              <a:t>AD</a:t>
            </a:r>
          </a:p>
        </p:txBody>
      </p:sp>
      <p:sp>
        <p:nvSpPr>
          <p:cNvPr id="12" name="Rectangle 11">
            <a:extLst>
              <a:ext uri="{FF2B5EF4-FFF2-40B4-BE49-F238E27FC236}">
                <a16:creationId xmlns:a16="http://schemas.microsoft.com/office/drawing/2014/main" id="{9BBF1B12-B280-8A98-E5DC-38EFB2A2F685}"/>
              </a:ext>
            </a:extLst>
          </p:cNvPr>
          <p:cNvSpPr/>
          <p:nvPr/>
        </p:nvSpPr>
        <p:spPr>
          <a:xfrm>
            <a:off x="9357152" y="5230100"/>
            <a:ext cx="661777" cy="781325"/>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chemeClr val="tx1"/>
                </a:solidFill>
              </a:rPr>
              <a:t>AD </a:t>
            </a:r>
            <a:r>
              <a:rPr lang="fr-FR" sz="1100" dirty="0">
                <a:solidFill>
                  <a:schemeClr val="tx1"/>
                </a:solidFill>
              </a:rPr>
              <a:t> </a:t>
            </a:r>
            <a:r>
              <a:rPr lang="fr-FR" sz="1000" b="1" dirty="0">
                <a:solidFill>
                  <a:schemeClr val="tx1"/>
                </a:solidFill>
              </a:rPr>
              <a:t>D6</a:t>
            </a:r>
            <a:r>
              <a:rPr lang="fr-FR" sz="1800" b="1" dirty="0">
                <a:solidFill>
                  <a:schemeClr val="tx1"/>
                </a:solidFill>
              </a:rPr>
              <a:t> </a:t>
            </a:r>
            <a:r>
              <a:rPr lang="fr-FR" sz="800" dirty="0">
                <a:solidFill>
                  <a:schemeClr val="tx1"/>
                </a:solidFill>
              </a:rPr>
              <a:t>devient </a:t>
            </a:r>
            <a:r>
              <a:rPr lang="fr-FR" sz="800" b="1" dirty="0">
                <a:solidFill>
                  <a:schemeClr val="tx1"/>
                </a:solidFill>
              </a:rPr>
              <a:t>AD</a:t>
            </a:r>
          </a:p>
        </p:txBody>
      </p:sp>
    </p:spTree>
    <p:extLst>
      <p:ext uri="{BB962C8B-B14F-4D97-AF65-F5344CB8AC3E}">
        <p14:creationId xmlns:p14="http://schemas.microsoft.com/office/powerpoint/2010/main" val="42416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3500"/>
                            </p:stCondLst>
                            <p:childTnLst>
                              <p:par>
                                <p:cTn id="14" presetID="23" presetClass="entr" presetSubtype="16"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 calcmode="lin" valueType="num">
                                      <p:cBhvr>
                                        <p:cTn id="1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2" end="2"/>
                                            </p:txEl>
                                          </p:spTgt>
                                        </p:tgtEl>
                                        <p:attrNameLst>
                                          <p:attrName>ppt_h</p:attrName>
                                        </p:attrNameLst>
                                      </p:cBhvr>
                                      <p:tavLst>
                                        <p:tav tm="0">
                                          <p:val>
                                            <p:fltVal val="0"/>
                                          </p:val>
                                        </p:tav>
                                        <p:tav tm="100000">
                                          <p:val>
                                            <p:strVal val="#ppt_h"/>
                                          </p:val>
                                        </p:tav>
                                      </p:tavLst>
                                    </p:anim>
                                  </p:childTnLst>
                                </p:cTn>
                              </p:par>
                              <p:par>
                                <p:cTn id="18" presetID="22" presetClass="entr" presetSubtype="4"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nodeType="withEffect">
                                  <p:stCondLst>
                                    <p:cond delay="100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par>
                                <p:cTn id="27" presetID="22" presetClass="entr" presetSubtype="4" fill="hold" grpId="0" nodeType="withEffect">
                                  <p:stCondLst>
                                    <p:cond delay="100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par>
                                <p:cTn id="30" presetID="22" presetClass="entr" presetSubtype="4" fill="hold" nodeType="withEffect">
                                  <p:stCondLst>
                                    <p:cond delay="1000"/>
                                  </p:stCondLst>
                                  <p:childTnLst>
                                    <p:set>
                                      <p:cBhvr>
                                        <p:cTn id="31" dur="1" fill="hold">
                                          <p:stCondLst>
                                            <p:cond delay="0"/>
                                          </p:stCondLst>
                                        </p:cTn>
                                        <p:tgtEl>
                                          <p:spTgt spid="27"/>
                                        </p:tgtEl>
                                        <p:attrNameLst>
                                          <p:attrName>style.visibility</p:attrName>
                                        </p:attrNameLst>
                                      </p:cBhvr>
                                      <p:to>
                                        <p:strVal val="visible"/>
                                      </p:to>
                                    </p:set>
                                    <p:animEffect transition="in" filter="wipe(down)">
                                      <p:cBhvr>
                                        <p:cTn id="32" dur="500"/>
                                        <p:tgtEl>
                                          <p:spTgt spid="27"/>
                                        </p:tgtEl>
                                      </p:cBhvr>
                                    </p:animEffect>
                                  </p:childTnLst>
                                </p:cTn>
                              </p:par>
                              <p:par>
                                <p:cTn id="33" presetID="22" presetClass="entr" presetSubtype="4" fill="hold" grpId="0" nodeType="withEffect">
                                  <p:stCondLst>
                                    <p:cond delay="100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par>
                                <p:cTn id="36" presetID="22" presetClass="entr" presetSubtype="4" fill="hold" nodeType="withEffect">
                                  <p:stCondLst>
                                    <p:cond delay="1000"/>
                                  </p:stCondLst>
                                  <p:childTnLst>
                                    <p:set>
                                      <p:cBhvr>
                                        <p:cTn id="37" dur="1" fill="hold">
                                          <p:stCondLst>
                                            <p:cond delay="0"/>
                                          </p:stCondLst>
                                        </p:cTn>
                                        <p:tgtEl>
                                          <p:spTgt spid="28"/>
                                        </p:tgtEl>
                                        <p:attrNameLst>
                                          <p:attrName>style.visibility</p:attrName>
                                        </p:attrNameLst>
                                      </p:cBhvr>
                                      <p:to>
                                        <p:strVal val="visible"/>
                                      </p:to>
                                    </p:set>
                                    <p:animEffect transition="in" filter="wipe(down)">
                                      <p:cBhvr>
                                        <p:cTn id="38" dur="500"/>
                                        <p:tgtEl>
                                          <p:spTgt spid="28"/>
                                        </p:tgtEl>
                                      </p:cBhvr>
                                    </p:animEffect>
                                  </p:childTnLst>
                                </p:cTn>
                              </p:par>
                              <p:par>
                                <p:cTn id="39" presetID="22" presetClass="entr" presetSubtype="4" fill="hold" grpId="0" nodeType="withEffect">
                                  <p:stCondLst>
                                    <p:cond delay="100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par>
                                <p:cTn id="42" presetID="22" presetClass="entr" presetSubtype="4" fill="hold" nodeType="withEffect">
                                  <p:stCondLst>
                                    <p:cond delay="100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par>
                                <p:cTn id="45" presetID="22" presetClass="entr" presetSubtype="4" fill="hold" nodeType="withEffect">
                                  <p:stCondLst>
                                    <p:cond delay="1000"/>
                                  </p:stCondLst>
                                  <p:childTnLst>
                                    <p:set>
                                      <p:cBhvr>
                                        <p:cTn id="46" dur="1" fill="hold">
                                          <p:stCondLst>
                                            <p:cond delay="0"/>
                                          </p:stCondLst>
                                        </p:cTn>
                                        <p:tgtEl>
                                          <p:spTgt spid="5"/>
                                        </p:tgtEl>
                                        <p:attrNameLst>
                                          <p:attrName>style.visibility</p:attrName>
                                        </p:attrNameLst>
                                      </p:cBhvr>
                                      <p:to>
                                        <p:strVal val="visible"/>
                                      </p:to>
                                    </p:set>
                                    <p:animEffect transition="in" filter="wipe(down)">
                                      <p:cBhvr>
                                        <p:cTn id="47" dur="500"/>
                                        <p:tgtEl>
                                          <p:spTgt spid="5"/>
                                        </p:tgtEl>
                                      </p:cBhvr>
                                    </p:animEffect>
                                  </p:childTnLst>
                                </p:cTn>
                              </p:par>
                              <p:par>
                                <p:cTn id="48" presetID="22" presetClass="entr" presetSubtype="4" fill="hold" nodeType="withEffect">
                                  <p:stCondLst>
                                    <p:cond delay="1000"/>
                                  </p:stCondLst>
                                  <p:childTnLst>
                                    <p:set>
                                      <p:cBhvr>
                                        <p:cTn id="49" dur="1" fill="hold">
                                          <p:stCondLst>
                                            <p:cond delay="0"/>
                                          </p:stCondLst>
                                        </p:cTn>
                                        <p:tgtEl>
                                          <p:spTgt spid="9"/>
                                        </p:tgtEl>
                                        <p:attrNameLst>
                                          <p:attrName>style.visibility</p:attrName>
                                        </p:attrNameLst>
                                      </p:cBhvr>
                                      <p:to>
                                        <p:strVal val="visible"/>
                                      </p:to>
                                    </p:set>
                                    <p:animEffect transition="in" filter="wipe(down)">
                                      <p:cBhvr>
                                        <p:cTn id="50" dur="500"/>
                                        <p:tgtEl>
                                          <p:spTgt spid="9"/>
                                        </p:tgtEl>
                                      </p:cBhvr>
                                    </p:animEffect>
                                  </p:childTnLst>
                                </p:cTn>
                              </p:par>
                              <p:par>
                                <p:cTn id="51" presetID="22" presetClass="entr" presetSubtype="4" fill="hold" nodeType="withEffect">
                                  <p:stCondLst>
                                    <p:cond delay="100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00"/>
                                        <p:tgtEl>
                                          <p:spTgt spid="21"/>
                                        </p:tgtEl>
                                      </p:cBhvr>
                                    </p:animEffect>
                                  </p:childTnLst>
                                </p:cTn>
                              </p:par>
                              <p:par>
                                <p:cTn id="54" presetID="22" presetClass="entr" presetSubtype="4" fill="hold" nodeType="withEffect">
                                  <p:stCondLst>
                                    <p:cond delay="100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par>
                                <p:cTn id="57" presetID="22" presetClass="entr" presetSubtype="4" fill="hold" nodeType="withEffect">
                                  <p:stCondLst>
                                    <p:cond delay="100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par>
                                <p:cTn id="60" presetID="22" presetClass="entr" presetSubtype="4" fill="hold" nodeType="withEffect">
                                  <p:stCondLst>
                                    <p:cond delay="1000"/>
                                  </p:stCondLst>
                                  <p:childTnLst>
                                    <p:set>
                                      <p:cBhvr>
                                        <p:cTn id="61" dur="1" fill="hold">
                                          <p:stCondLst>
                                            <p:cond delay="0"/>
                                          </p:stCondLst>
                                        </p:cTn>
                                        <p:tgtEl>
                                          <p:spTgt spid="29"/>
                                        </p:tgtEl>
                                        <p:attrNameLst>
                                          <p:attrName>style.visibility</p:attrName>
                                        </p:attrNameLst>
                                      </p:cBhvr>
                                      <p:to>
                                        <p:strVal val="visible"/>
                                      </p:to>
                                    </p:set>
                                    <p:animEffect transition="in" filter="wipe(down)">
                                      <p:cBhvr>
                                        <p:cTn id="62" dur="500"/>
                                        <p:tgtEl>
                                          <p:spTgt spid="29"/>
                                        </p:tgtEl>
                                      </p:cBhvr>
                                    </p:animEffect>
                                  </p:childTnLst>
                                </p:cTn>
                              </p:par>
                              <p:par>
                                <p:cTn id="63" presetID="22" presetClass="entr" presetSubtype="4" fill="hold" nodeType="withEffect">
                                  <p:stCondLst>
                                    <p:cond delay="100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par>
                                <p:cTn id="66" presetID="22" presetClass="entr" presetSubtype="4" fill="hold" nodeType="withEffect">
                                  <p:stCondLst>
                                    <p:cond delay="1000"/>
                                  </p:stCondLst>
                                  <p:childTnLst>
                                    <p:set>
                                      <p:cBhvr>
                                        <p:cTn id="67" dur="1" fill="hold">
                                          <p:stCondLst>
                                            <p:cond delay="0"/>
                                          </p:stCondLst>
                                        </p:cTn>
                                        <p:tgtEl>
                                          <p:spTgt spid="31"/>
                                        </p:tgtEl>
                                        <p:attrNameLst>
                                          <p:attrName>style.visibility</p:attrName>
                                        </p:attrNameLst>
                                      </p:cBhvr>
                                      <p:to>
                                        <p:strVal val="visible"/>
                                      </p:to>
                                    </p:set>
                                    <p:animEffect transition="in" filter="wipe(down)">
                                      <p:cBhvr>
                                        <p:cTn id="68" dur="500"/>
                                        <p:tgtEl>
                                          <p:spTgt spid="31"/>
                                        </p:tgtEl>
                                      </p:cBhvr>
                                    </p:animEffect>
                                  </p:childTnLst>
                                </p:cTn>
                              </p:par>
                              <p:par>
                                <p:cTn id="69" presetID="22" presetClass="entr" presetSubtype="4" fill="hold" grpId="0" nodeType="withEffect">
                                  <p:stCondLst>
                                    <p:cond delay="150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00"/>
                                        <p:tgtEl>
                                          <p:spTgt spid="6"/>
                                        </p:tgtEl>
                                      </p:cBhvr>
                                    </p:animEffect>
                                  </p:childTnLst>
                                </p:cTn>
                              </p:par>
                              <p:par>
                                <p:cTn id="72" presetID="22" presetClass="entr" presetSubtype="4" fill="hold" grpId="0" nodeType="withEffect">
                                  <p:stCondLst>
                                    <p:cond delay="1500"/>
                                  </p:stCondLst>
                                  <p:childTnLst>
                                    <p:set>
                                      <p:cBhvr>
                                        <p:cTn id="73" dur="1" fill="hold">
                                          <p:stCondLst>
                                            <p:cond delay="0"/>
                                          </p:stCondLst>
                                        </p:cTn>
                                        <p:tgtEl>
                                          <p:spTgt spid="10"/>
                                        </p:tgtEl>
                                        <p:attrNameLst>
                                          <p:attrName>style.visibility</p:attrName>
                                        </p:attrNameLst>
                                      </p:cBhvr>
                                      <p:to>
                                        <p:strVal val="visible"/>
                                      </p:to>
                                    </p:set>
                                    <p:animEffect transition="in" filter="wipe(down)">
                                      <p:cBhvr>
                                        <p:cTn id="74" dur="500"/>
                                        <p:tgtEl>
                                          <p:spTgt spid="10"/>
                                        </p:tgtEl>
                                      </p:cBhvr>
                                    </p:animEffect>
                                  </p:childTnLst>
                                </p:cTn>
                              </p:par>
                              <p:par>
                                <p:cTn id="75" presetID="22" presetClass="entr" presetSubtype="4" fill="hold" grpId="0" nodeType="withEffect">
                                  <p:stCondLst>
                                    <p:cond delay="1500"/>
                                  </p:stCondLst>
                                  <p:childTnLst>
                                    <p:set>
                                      <p:cBhvr>
                                        <p:cTn id="76" dur="1" fill="hold">
                                          <p:stCondLst>
                                            <p:cond delay="0"/>
                                          </p:stCondLst>
                                        </p:cTn>
                                        <p:tgtEl>
                                          <p:spTgt spid="11"/>
                                        </p:tgtEl>
                                        <p:attrNameLst>
                                          <p:attrName>style.visibility</p:attrName>
                                        </p:attrNameLst>
                                      </p:cBhvr>
                                      <p:to>
                                        <p:strVal val="visible"/>
                                      </p:to>
                                    </p:set>
                                    <p:animEffect transition="in" filter="wipe(down)">
                                      <p:cBhvr>
                                        <p:cTn id="77" dur="500"/>
                                        <p:tgtEl>
                                          <p:spTgt spid="11"/>
                                        </p:tgtEl>
                                      </p:cBhvr>
                                    </p:animEffect>
                                  </p:childTnLst>
                                </p:cTn>
                              </p:par>
                              <p:par>
                                <p:cTn id="78" presetID="22" presetClass="entr" presetSubtype="4" fill="hold" grpId="0" nodeType="withEffect">
                                  <p:stCondLst>
                                    <p:cond delay="1500"/>
                                  </p:stCondLst>
                                  <p:childTnLst>
                                    <p:set>
                                      <p:cBhvr>
                                        <p:cTn id="79" dur="1" fill="hold">
                                          <p:stCondLst>
                                            <p:cond delay="0"/>
                                          </p:stCondLst>
                                        </p:cTn>
                                        <p:tgtEl>
                                          <p:spTgt spid="12"/>
                                        </p:tgtEl>
                                        <p:attrNameLst>
                                          <p:attrName>style.visibility</p:attrName>
                                        </p:attrNameLst>
                                      </p:cBhvr>
                                      <p:to>
                                        <p:strVal val="visible"/>
                                      </p:to>
                                    </p:set>
                                    <p:animEffect transition="in" filter="wipe(down)">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3" grpId="0" animBg="1"/>
      <p:bldP spid="18" grpId="0" animBg="1"/>
      <p:bldP spid="6"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41ACA48-A494-7A80-D150-F039020976CD}"/>
              </a:ext>
            </a:extLst>
          </p:cNvPr>
          <p:cNvSpPr>
            <a:spLocks noGrp="1"/>
          </p:cNvSpPr>
          <p:nvPr>
            <p:ph type="title"/>
          </p:nvPr>
        </p:nvSpPr>
        <p:spPr/>
        <p:txBody>
          <a:bodyPr/>
          <a:lstStyle/>
          <a:p>
            <a:r>
              <a:rPr lang="fr-FR" cap="none" dirty="0"/>
              <a:t>Familles d’éléments 6èmes. </a:t>
            </a:r>
            <a:r>
              <a:rPr lang="fr-FR" sz="2400" cap="none" dirty="0"/>
              <a:t>Eléments Gymniques (6-1) </a:t>
            </a:r>
            <a:endParaRPr lang="fr-FR" cap="none" dirty="0"/>
          </a:p>
        </p:txBody>
      </p:sp>
      <p:graphicFrame>
        <p:nvGraphicFramePr>
          <p:cNvPr id="13" name="Tableau 12">
            <a:extLst>
              <a:ext uri="{FF2B5EF4-FFF2-40B4-BE49-F238E27FC236}">
                <a16:creationId xmlns:a16="http://schemas.microsoft.com/office/drawing/2014/main" id="{A286E711-0A19-1315-EE6F-DF64E712601A}"/>
              </a:ext>
            </a:extLst>
          </p:cNvPr>
          <p:cNvGraphicFramePr>
            <a:graphicFrameLocks noGrp="1"/>
          </p:cNvGraphicFramePr>
          <p:nvPr>
            <p:extLst>
              <p:ext uri="{D42A27DB-BD31-4B8C-83A1-F6EECF244321}">
                <p14:modId xmlns:p14="http://schemas.microsoft.com/office/powerpoint/2010/main" val="3885563205"/>
              </p:ext>
            </p:extLst>
          </p:nvPr>
        </p:nvGraphicFramePr>
        <p:xfrm>
          <a:off x="468313" y="1370750"/>
          <a:ext cx="5069457" cy="335280"/>
        </p:xfrm>
        <a:graphic>
          <a:graphicData uri="http://schemas.openxmlformats.org/drawingml/2006/table">
            <a:tbl>
              <a:tblPr firstRow="1" bandRow="1">
                <a:tableStyleId>{5C22544A-7EE6-4342-B048-85BDC9FD1C3A}</a:tableStyleId>
              </a:tblPr>
              <a:tblGrid>
                <a:gridCol w="5069457">
                  <a:extLst>
                    <a:ext uri="{9D8B030D-6E8A-4147-A177-3AD203B41FA5}">
                      <a16:colId xmlns:a16="http://schemas.microsoft.com/office/drawing/2014/main" val="1637493293"/>
                    </a:ext>
                  </a:extLst>
                </a:gridCol>
              </a:tblGrid>
              <a:tr h="334401">
                <a:tc>
                  <a:txBody>
                    <a:bodyPr/>
                    <a:lstStyle/>
                    <a:p>
                      <a:pPr algn="ctr">
                        <a:lnSpc>
                          <a:spcPct val="100000"/>
                        </a:lnSpc>
                      </a:pPr>
                      <a:r>
                        <a:rPr lang="fr-FR" sz="1600" dirty="0">
                          <a:solidFill>
                            <a:schemeClr val="tx1"/>
                          </a:solidFill>
                        </a:rPr>
                        <a:t>Eléments non bonifiés</a:t>
                      </a:r>
                    </a:p>
                  </a:txBody>
                  <a:tcPr>
                    <a:solidFill>
                      <a:schemeClr val="accent5">
                        <a:lumMod val="20000"/>
                        <a:lumOff val="80000"/>
                      </a:schemeClr>
                    </a:solidFill>
                  </a:tcPr>
                </a:tc>
                <a:extLst>
                  <a:ext uri="{0D108BD9-81ED-4DB2-BD59-A6C34878D82A}">
                    <a16:rowId xmlns:a16="http://schemas.microsoft.com/office/drawing/2014/main" val="1573635779"/>
                  </a:ext>
                </a:extLst>
              </a:tr>
            </a:tbl>
          </a:graphicData>
        </a:graphic>
      </p:graphicFrame>
      <p:graphicFrame>
        <p:nvGraphicFramePr>
          <p:cNvPr id="29" name="Tableau 28">
            <a:extLst>
              <a:ext uri="{FF2B5EF4-FFF2-40B4-BE49-F238E27FC236}">
                <a16:creationId xmlns:a16="http://schemas.microsoft.com/office/drawing/2014/main" id="{653481E4-F42F-4527-1DEE-E8A8ECEF2139}"/>
              </a:ext>
            </a:extLst>
          </p:cNvPr>
          <p:cNvGraphicFramePr>
            <a:graphicFrameLocks noGrp="1"/>
          </p:cNvGraphicFramePr>
          <p:nvPr>
            <p:extLst>
              <p:ext uri="{D42A27DB-BD31-4B8C-83A1-F6EECF244321}">
                <p14:modId xmlns:p14="http://schemas.microsoft.com/office/powerpoint/2010/main" val="631800221"/>
              </p:ext>
            </p:extLst>
          </p:nvPr>
        </p:nvGraphicFramePr>
        <p:xfrm>
          <a:off x="468313" y="1719699"/>
          <a:ext cx="5069457" cy="1944147"/>
        </p:xfrm>
        <a:graphic>
          <a:graphicData uri="http://schemas.openxmlformats.org/drawingml/2006/table">
            <a:tbl>
              <a:tblPr firstRow="1" bandRow="1">
                <a:tableStyleId>{5C22544A-7EE6-4342-B048-85BDC9FD1C3A}</a:tableStyleId>
              </a:tblPr>
              <a:tblGrid>
                <a:gridCol w="1689819">
                  <a:extLst>
                    <a:ext uri="{9D8B030D-6E8A-4147-A177-3AD203B41FA5}">
                      <a16:colId xmlns:a16="http://schemas.microsoft.com/office/drawing/2014/main" val="1212121661"/>
                    </a:ext>
                  </a:extLst>
                </a:gridCol>
                <a:gridCol w="1689819">
                  <a:extLst>
                    <a:ext uri="{9D8B030D-6E8A-4147-A177-3AD203B41FA5}">
                      <a16:colId xmlns:a16="http://schemas.microsoft.com/office/drawing/2014/main" val="32155851"/>
                    </a:ext>
                  </a:extLst>
                </a:gridCol>
                <a:gridCol w="1689819">
                  <a:extLst>
                    <a:ext uri="{9D8B030D-6E8A-4147-A177-3AD203B41FA5}">
                      <a16:colId xmlns:a16="http://schemas.microsoft.com/office/drawing/2014/main" val="3448979491"/>
                    </a:ext>
                  </a:extLst>
                </a:gridCol>
              </a:tblGrid>
              <a:tr h="1247432">
                <a:tc>
                  <a:txBody>
                    <a:bodyPr/>
                    <a:lstStyle/>
                    <a:p>
                      <a:endParaRPr lang="fr-FR" dirty="0"/>
                    </a:p>
                  </a:txBody>
                  <a:tcPr>
                    <a:noFill/>
                  </a:tcPr>
                </a:tc>
                <a:tc>
                  <a:txBody>
                    <a:bodyPr/>
                    <a:lstStyle/>
                    <a:p>
                      <a:endParaRPr lang="fr-FR"/>
                    </a:p>
                  </a:txBody>
                  <a:tcPr>
                    <a:noFill/>
                  </a:tcPr>
                </a:tc>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graphicFrame>
        <p:nvGraphicFramePr>
          <p:cNvPr id="36" name="Tableau 35">
            <a:extLst>
              <a:ext uri="{FF2B5EF4-FFF2-40B4-BE49-F238E27FC236}">
                <a16:creationId xmlns:a16="http://schemas.microsoft.com/office/drawing/2014/main" id="{9847D8AD-43C6-EBBB-5006-54F09B50E526}"/>
              </a:ext>
            </a:extLst>
          </p:cNvPr>
          <p:cNvGraphicFramePr>
            <a:graphicFrameLocks noGrp="1"/>
          </p:cNvGraphicFramePr>
          <p:nvPr>
            <p:extLst>
              <p:ext uri="{D42A27DB-BD31-4B8C-83A1-F6EECF244321}">
                <p14:modId xmlns:p14="http://schemas.microsoft.com/office/powerpoint/2010/main" val="703090563"/>
              </p:ext>
            </p:extLst>
          </p:nvPr>
        </p:nvGraphicFramePr>
        <p:xfrm>
          <a:off x="5644777" y="1358847"/>
          <a:ext cx="4834864" cy="335280"/>
        </p:xfrm>
        <a:graphic>
          <a:graphicData uri="http://schemas.openxmlformats.org/drawingml/2006/table">
            <a:tbl>
              <a:tblPr firstRow="1" bandRow="1">
                <a:tableStyleId>{5C22544A-7EE6-4342-B048-85BDC9FD1C3A}</a:tableStyleId>
              </a:tblPr>
              <a:tblGrid>
                <a:gridCol w="4834864">
                  <a:extLst>
                    <a:ext uri="{9D8B030D-6E8A-4147-A177-3AD203B41FA5}">
                      <a16:colId xmlns:a16="http://schemas.microsoft.com/office/drawing/2014/main" val="1637493293"/>
                    </a:ext>
                  </a:extLst>
                </a:gridCol>
              </a:tblGrid>
              <a:tr h="328061">
                <a:tc>
                  <a:txBody>
                    <a:bodyPr/>
                    <a:lstStyle/>
                    <a:p>
                      <a:pPr algn="ctr">
                        <a:lnSpc>
                          <a:spcPct val="100000"/>
                        </a:lnSpc>
                      </a:pPr>
                      <a:r>
                        <a:rPr lang="fr-FR" sz="1600" dirty="0">
                          <a:solidFill>
                            <a:schemeClr val="tx1"/>
                          </a:solidFill>
                        </a:rPr>
                        <a:t>Eléments bonifiés à 0,30 pt</a:t>
                      </a:r>
                    </a:p>
                  </a:txBody>
                  <a:tcPr>
                    <a:solidFill>
                      <a:srgbClr val="00B0F0"/>
                    </a:solidFill>
                  </a:tcPr>
                </a:tc>
                <a:extLst>
                  <a:ext uri="{0D108BD9-81ED-4DB2-BD59-A6C34878D82A}">
                    <a16:rowId xmlns:a16="http://schemas.microsoft.com/office/drawing/2014/main" val="1573635779"/>
                  </a:ext>
                </a:extLst>
              </a:tr>
            </a:tbl>
          </a:graphicData>
        </a:graphic>
      </p:graphicFrame>
      <p:sp>
        <p:nvSpPr>
          <p:cNvPr id="39" name="Rectangle 38">
            <a:extLst>
              <a:ext uri="{FF2B5EF4-FFF2-40B4-BE49-F238E27FC236}">
                <a16:creationId xmlns:a16="http://schemas.microsoft.com/office/drawing/2014/main" id="{B02279BA-83B3-FEF5-2033-42F94F8C0D2C}"/>
              </a:ext>
            </a:extLst>
          </p:cNvPr>
          <p:cNvSpPr/>
          <p:nvPr/>
        </p:nvSpPr>
        <p:spPr>
          <a:xfrm>
            <a:off x="537326" y="3166404"/>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GR 1/2 Tr</a:t>
            </a:r>
          </a:p>
        </p:txBody>
      </p:sp>
      <p:sp>
        <p:nvSpPr>
          <p:cNvPr id="40" name="Rectangle 39">
            <a:extLst>
              <a:ext uri="{FF2B5EF4-FFF2-40B4-BE49-F238E27FC236}">
                <a16:creationId xmlns:a16="http://schemas.microsoft.com/office/drawing/2014/main" id="{905BC869-4E78-F889-D17E-0B150D4B60BC}"/>
              </a:ext>
            </a:extLst>
          </p:cNvPr>
          <p:cNvSpPr/>
          <p:nvPr/>
        </p:nvSpPr>
        <p:spPr>
          <a:xfrm>
            <a:off x="2221524"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cosaque appel 1 pied</a:t>
            </a:r>
          </a:p>
        </p:txBody>
      </p:sp>
      <p:sp>
        <p:nvSpPr>
          <p:cNvPr id="41" name="Rectangle 40">
            <a:extLst>
              <a:ext uri="{FF2B5EF4-FFF2-40B4-BE49-F238E27FC236}">
                <a16:creationId xmlns:a16="http://schemas.microsoft.com/office/drawing/2014/main" id="{901E598C-6565-E92F-23DB-8BB2B55CE52A}"/>
              </a:ext>
            </a:extLst>
          </p:cNvPr>
          <p:cNvSpPr/>
          <p:nvPr/>
        </p:nvSpPr>
        <p:spPr>
          <a:xfrm>
            <a:off x="3920799" y="3176678"/>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cosaque appel 2 pieds</a:t>
            </a:r>
          </a:p>
        </p:txBody>
      </p:sp>
      <p:graphicFrame>
        <p:nvGraphicFramePr>
          <p:cNvPr id="44" name="Tableau 43">
            <a:extLst>
              <a:ext uri="{FF2B5EF4-FFF2-40B4-BE49-F238E27FC236}">
                <a16:creationId xmlns:a16="http://schemas.microsoft.com/office/drawing/2014/main" id="{86771C4A-C7A5-17EA-1A55-8EFB1497DF3F}"/>
              </a:ext>
            </a:extLst>
          </p:cNvPr>
          <p:cNvGraphicFramePr>
            <a:graphicFrameLocks noGrp="1"/>
          </p:cNvGraphicFramePr>
          <p:nvPr>
            <p:extLst>
              <p:ext uri="{D42A27DB-BD31-4B8C-83A1-F6EECF244321}">
                <p14:modId xmlns:p14="http://schemas.microsoft.com/office/powerpoint/2010/main" val="1722918669"/>
              </p:ext>
            </p:extLst>
          </p:nvPr>
        </p:nvGraphicFramePr>
        <p:xfrm>
          <a:off x="476869" y="3710270"/>
          <a:ext cx="8350651" cy="335280"/>
        </p:xfrm>
        <a:graphic>
          <a:graphicData uri="http://schemas.openxmlformats.org/drawingml/2006/table">
            <a:tbl>
              <a:tblPr firstRow="1" bandRow="1">
                <a:tableStyleId>{5C22544A-7EE6-4342-B048-85BDC9FD1C3A}</a:tableStyleId>
              </a:tblPr>
              <a:tblGrid>
                <a:gridCol w="8350651">
                  <a:extLst>
                    <a:ext uri="{9D8B030D-6E8A-4147-A177-3AD203B41FA5}">
                      <a16:colId xmlns:a16="http://schemas.microsoft.com/office/drawing/2014/main" val="1637493293"/>
                    </a:ext>
                  </a:extLst>
                </a:gridCol>
              </a:tblGrid>
              <a:tr h="322915">
                <a:tc>
                  <a:txBody>
                    <a:bodyPr/>
                    <a:lstStyle/>
                    <a:p>
                      <a:pPr algn="ctr">
                        <a:lnSpc>
                          <a:spcPct val="100000"/>
                        </a:lnSpc>
                      </a:pPr>
                      <a:r>
                        <a:rPr lang="fr-FR" sz="1600" dirty="0">
                          <a:solidFill>
                            <a:schemeClr val="tx1"/>
                          </a:solidFill>
                        </a:rPr>
                        <a:t>Eléments bonifiés à 0,50 pt</a:t>
                      </a:r>
                    </a:p>
                  </a:txBody>
                  <a:tcPr>
                    <a:solidFill>
                      <a:schemeClr val="accent6">
                        <a:lumMod val="60000"/>
                        <a:lumOff val="40000"/>
                      </a:schemeClr>
                    </a:solidFill>
                  </a:tcPr>
                </a:tc>
                <a:extLst>
                  <a:ext uri="{0D108BD9-81ED-4DB2-BD59-A6C34878D82A}">
                    <a16:rowId xmlns:a16="http://schemas.microsoft.com/office/drawing/2014/main" val="1573635779"/>
                  </a:ext>
                </a:extLst>
              </a:tr>
            </a:tbl>
          </a:graphicData>
        </a:graphic>
      </p:graphicFrame>
      <p:graphicFrame>
        <p:nvGraphicFramePr>
          <p:cNvPr id="45" name="Tableau 44">
            <a:extLst>
              <a:ext uri="{FF2B5EF4-FFF2-40B4-BE49-F238E27FC236}">
                <a16:creationId xmlns:a16="http://schemas.microsoft.com/office/drawing/2014/main" id="{0ADFF330-A367-F79F-52BF-80EA7D179DA9}"/>
              </a:ext>
            </a:extLst>
          </p:cNvPr>
          <p:cNvGraphicFramePr>
            <a:graphicFrameLocks noGrp="1"/>
          </p:cNvGraphicFramePr>
          <p:nvPr>
            <p:extLst>
              <p:ext uri="{D42A27DB-BD31-4B8C-83A1-F6EECF244321}">
                <p14:modId xmlns:p14="http://schemas.microsoft.com/office/powerpoint/2010/main" val="1605362133"/>
              </p:ext>
            </p:extLst>
          </p:nvPr>
        </p:nvGraphicFramePr>
        <p:xfrm>
          <a:off x="476869" y="4073266"/>
          <a:ext cx="8350650" cy="2043405"/>
        </p:xfrm>
        <a:graphic>
          <a:graphicData uri="http://schemas.openxmlformats.org/drawingml/2006/table">
            <a:tbl>
              <a:tblPr firstRow="1" bandRow="1">
                <a:tableStyleId>{5C22544A-7EE6-4342-B048-85BDC9FD1C3A}</a:tableStyleId>
              </a:tblPr>
              <a:tblGrid>
                <a:gridCol w="1670130">
                  <a:extLst>
                    <a:ext uri="{9D8B030D-6E8A-4147-A177-3AD203B41FA5}">
                      <a16:colId xmlns:a16="http://schemas.microsoft.com/office/drawing/2014/main" val="1212121661"/>
                    </a:ext>
                  </a:extLst>
                </a:gridCol>
                <a:gridCol w="1670130">
                  <a:extLst>
                    <a:ext uri="{9D8B030D-6E8A-4147-A177-3AD203B41FA5}">
                      <a16:colId xmlns:a16="http://schemas.microsoft.com/office/drawing/2014/main" val="32155851"/>
                    </a:ext>
                  </a:extLst>
                </a:gridCol>
                <a:gridCol w="1670130">
                  <a:extLst>
                    <a:ext uri="{9D8B030D-6E8A-4147-A177-3AD203B41FA5}">
                      <a16:colId xmlns:a16="http://schemas.microsoft.com/office/drawing/2014/main" val="2049341707"/>
                    </a:ext>
                  </a:extLst>
                </a:gridCol>
                <a:gridCol w="1670130">
                  <a:extLst>
                    <a:ext uri="{9D8B030D-6E8A-4147-A177-3AD203B41FA5}">
                      <a16:colId xmlns:a16="http://schemas.microsoft.com/office/drawing/2014/main" val="549512663"/>
                    </a:ext>
                  </a:extLst>
                </a:gridCol>
                <a:gridCol w="1670130">
                  <a:extLst>
                    <a:ext uri="{9D8B030D-6E8A-4147-A177-3AD203B41FA5}">
                      <a16:colId xmlns:a16="http://schemas.microsoft.com/office/drawing/2014/main" val="1907331628"/>
                    </a:ext>
                  </a:extLst>
                </a:gridCol>
              </a:tblGrid>
              <a:tr h="1330941">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extLst>
                  <a:ext uri="{0D108BD9-81ED-4DB2-BD59-A6C34878D82A}">
                    <a16:rowId xmlns:a16="http://schemas.microsoft.com/office/drawing/2014/main" val="2622419758"/>
                  </a:ext>
                </a:extLst>
              </a:tr>
              <a:tr h="712464">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53" name="Rectangle 52">
            <a:extLst>
              <a:ext uri="{FF2B5EF4-FFF2-40B4-BE49-F238E27FC236}">
                <a16:creationId xmlns:a16="http://schemas.microsoft.com/office/drawing/2014/main" id="{2B93A280-E948-F113-402D-C9AEC192A87A}"/>
              </a:ext>
            </a:extLst>
          </p:cNvPr>
          <p:cNvSpPr/>
          <p:nvPr/>
        </p:nvSpPr>
        <p:spPr>
          <a:xfrm>
            <a:off x="3810095" y="5543634"/>
            <a:ext cx="1684199"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tx1"/>
                </a:solidFill>
              </a:rPr>
              <a:t>Saut écart antéropostérieur 1/2 Tr</a:t>
            </a:r>
          </a:p>
        </p:txBody>
      </p:sp>
      <p:sp>
        <p:nvSpPr>
          <p:cNvPr id="56" name="Rectangle 55">
            <a:extLst>
              <a:ext uri="{FF2B5EF4-FFF2-40B4-BE49-F238E27FC236}">
                <a16:creationId xmlns:a16="http://schemas.microsoft.com/office/drawing/2014/main" id="{4ADFA296-5F26-3760-EFE3-EED605171CF8}"/>
              </a:ext>
            </a:extLst>
          </p:cNvPr>
          <p:cNvSpPr/>
          <p:nvPr/>
        </p:nvSpPr>
        <p:spPr>
          <a:xfrm>
            <a:off x="2205770" y="5553908"/>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groupé 1 tour</a:t>
            </a:r>
          </a:p>
        </p:txBody>
      </p:sp>
      <p:pic>
        <p:nvPicPr>
          <p:cNvPr id="3" name="Image 2">
            <a:extLst>
              <a:ext uri="{FF2B5EF4-FFF2-40B4-BE49-F238E27FC236}">
                <a16:creationId xmlns:a16="http://schemas.microsoft.com/office/drawing/2014/main" id="{D40CF15F-8829-C324-766F-1C8F45094AC0}"/>
              </a:ext>
            </a:extLst>
          </p:cNvPr>
          <p:cNvPicPr>
            <a:picLocks noChangeAspect="1"/>
          </p:cNvPicPr>
          <p:nvPr/>
        </p:nvPicPr>
        <p:blipFill>
          <a:blip r:embed="rId2"/>
          <a:stretch>
            <a:fillRect/>
          </a:stretch>
        </p:blipFill>
        <p:spPr>
          <a:xfrm>
            <a:off x="8902238" y="496068"/>
            <a:ext cx="1280509" cy="785864"/>
          </a:xfrm>
          <a:prstGeom prst="rect">
            <a:avLst/>
          </a:prstGeom>
        </p:spPr>
      </p:pic>
      <p:pic>
        <p:nvPicPr>
          <p:cNvPr id="5" name="Image 4">
            <a:extLst>
              <a:ext uri="{FF2B5EF4-FFF2-40B4-BE49-F238E27FC236}">
                <a16:creationId xmlns:a16="http://schemas.microsoft.com/office/drawing/2014/main" id="{2E660EF9-AB09-E480-61E1-B88639A8C0AD}"/>
              </a:ext>
            </a:extLst>
          </p:cNvPr>
          <p:cNvPicPr>
            <a:picLocks noChangeAspect="1"/>
          </p:cNvPicPr>
          <p:nvPr/>
        </p:nvPicPr>
        <p:blipFill>
          <a:blip r:embed="rId3"/>
          <a:stretch>
            <a:fillRect/>
          </a:stretch>
        </p:blipFill>
        <p:spPr>
          <a:xfrm>
            <a:off x="3954796" y="4073265"/>
            <a:ext cx="1359408" cy="1255776"/>
          </a:xfrm>
          <a:prstGeom prst="rect">
            <a:avLst/>
          </a:prstGeom>
        </p:spPr>
      </p:pic>
      <p:graphicFrame>
        <p:nvGraphicFramePr>
          <p:cNvPr id="6" name="Tableau 5">
            <a:extLst>
              <a:ext uri="{FF2B5EF4-FFF2-40B4-BE49-F238E27FC236}">
                <a16:creationId xmlns:a16="http://schemas.microsoft.com/office/drawing/2014/main" id="{575D4A64-DD2D-F3FE-8797-AD5512DDA7B9}"/>
              </a:ext>
            </a:extLst>
          </p:cNvPr>
          <p:cNvGraphicFramePr>
            <a:graphicFrameLocks noGrp="1"/>
          </p:cNvGraphicFramePr>
          <p:nvPr>
            <p:extLst>
              <p:ext uri="{D42A27DB-BD31-4B8C-83A1-F6EECF244321}">
                <p14:modId xmlns:p14="http://schemas.microsoft.com/office/powerpoint/2010/main" val="2597226886"/>
              </p:ext>
            </p:extLst>
          </p:nvPr>
        </p:nvGraphicFramePr>
        <p:xfrm>
          <a:off x="5635031" y="1716878"/>
          <a:ext cx="4844610" cy="1944147"/>
        </p:xfrm>
        <a:graphic>
          <a:graphicData uri="http://schemas.openxmlformats.org/drawingml/2006/table">
            <a:tbl>
              <a:tblPr firstRow="1" bandRow="1">
                <a:tableStyleId>{5C22544A-7EE6-4342-B048-85BDC9FD1C3A}</a:tableStyleId>
              </a:tblPr>
              <a:tblGrid>
                <a:gridCol w="1614870">
                  <a:extLst>
                    <a:ext uri="{9D8B030D-6E8A-4147-A177-3AD203B41FA5}">
                      <a16:colId xmlns:a16="http://schemas.microsoft.com/office/drawing/2014/main" val="1212121661"/>
                    </a:ext>
                  </a:extLst>
                </a:gridCol>
                <a:gridCol w="1614870">
                  <a:extLst>
                    <a:ext uri="{9D8B030D-6E8A-4147-A177-3AD203B41FA5}">
                      <a16:colId xmlns:a16="http://schemas.microsoft.com/office/drawing/2014/main" val="32155851"/>
                    </a:ext>
                  </a:extLst>
                </a:gridCol>
                <a:gridCol w="1614870">
                  <a:extLst>
                    <a:ext uri="{9D8B030D-6E8A-4147-A177-3AD203B41FA5}">
                      <a16:colId xmlns:a16="http://schemas.microsoft.com/office/drawing/2014/main" val="3448979491"/>
                    </a:ext>
                  </a:extLst>
                </a:gridCol>
              </a:tblGrid>
              <a:tr h="1247432">
                <a:tc>
                  <a:txBody>
                    <a:bodyPr/>
                    <a:lstStyle/>
                    <a:p>
                      <a:endParaRPr lang="fr-FR" dirty="0"/>
                    </a:p>
                  </a:txBody>
                  <a:tcPr>
                    <a:noFill/>
                  </a:tcPr>
                </a:tc>
                <a:tc>
                  <a:txBody>
                    <a:bodyPr/>
                    <a:lstStyle/>
                    <a:p>
                      <a:endParaRPr lang="fr-FR"/>
                    </a:p>
                  </a:txBody>
                  <a:tcPr>
                    <a:noFill/>
                  </a:tcPr>
                </a:tc>
                <a:tc>
                  <a:txBody>
                    <a:bodyPr/>
                    <a:lstStyle/>
                    <a:p>
                      <a:endParaRPr lang="fr-FR"/>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pic>
        <p:nvPicPr>
          <p:cNvPr id="8" name="Image 7">
            <a:extLst>
              <a:ext uri="{FF2B5EF4-FFF2-40B4-BE49-F238E27FC236}">
                <a16:creationId xmlns:a16="http://schemas.microsoft.com/office/drawing/2014/main" id="{002219AC-B365-9D82-4756-3749A506AB56}"/>
              </a:ext>
            </a:extLst>
          </p:cNvPr>
          <p:cNvPicPr>
            <a:picLocks noChangeAspect="1"/>
          </p:cNvPicPr>
          <p:nvPr/>
        </p:nvPicPr>
        <p:blipFill>
          <a:blip r:embed="rId4"/>
          <a:stretch>
            <a:fillRect/>
          </a:stretch>
        </p:blipFill>
        <p:spPr>
          <a:xfrm>
            <a:off x="5848900" y="1736936"/>
            <a:ext cx="1210056" cy="1167384"/>
          </a:xfrm>
          <a:prstGeom prst="rect">
            <a:avLst/>
          </a:prstGeom>
        </p:spPr>
      </p:pic>
      <p:sp>
        <p:nvSpPr>
          <p:cNvPr id="9" name="Rectangle 8">
            <a:extLst>
              <a:ext uri="{FF2B5EF4-FFF2-40B4-BE49-F238E27FC236}">
                <a16:creationId xmlns:a16="http://schemas.microsoft.com/office/drawing/2014/main" id="{ED819030-F945-47A6-59CF-FDB9A971589E}"/>
              </a:ext>
            </a:extLst>
          </p:cNvPr>
          <p:cNvSpPr/>
          <p:nvPr/>
        </p:nvSpPr>
        <p:spPr>
          <a:xfrm>
            <a:off x="5655522"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carpé écarté</a:t>
            </a:r>
          </a:p>
        </p:txBody>
      </p:sp>
      <p:pic>
        <p:nvPicPr>
          <p:cNvPr id="11" name="Image 10">
            <a:extLst>
              <a:ext uri="{FF2B5EF4-FFF2-40B4-BE49-F238E27FC236}">
                <a16:creationId xmlns:a16="http://schemas.microsoft.com/office/drawing/2014/main" id="{47283A59-43C6-AA3E-DE03-270EC33C3C3A}"/>
              </a:ext>
            </a:extLst>
          </p:cNvPr>
          <p:cNvPicPr>
            <a:picLocks noChangeAspect="1"/>
          </p:cNvPicPr>
          <p:nvPr/>
        </p:nvPicPr>
        <p:blipFill>
          <a:blip r:embed="rId5"/>
          <a:stretch>
            <a:fillRect/>
          </a:stretch>
        </p:blipFill>
        <p:spPr>
          <a:xfrm>
            <a:off x="8904606" y="1871048"/>
            <a:ext cx="1502664" cy="1033272"/>
          </a:xfrm>
          <a:prstGeom prst="rect">
            <a:avLst/>
          </a:prstGeom>
        </p:spPr>
      </p:pic>
      <p:sp>
        <p:nvSpPr>
          <p:cNvPr id="12" name="Rectangle 11">
            <a:extLst>
              <a:ext uri="{FF2B5EF4-FFF2-40B4-BE49-F238E27FC236}">
                <a16:creationId xmlns:a16="http://schemas.microsoft.com/office/drawing/2014/main" id="{73A51BF6-7DE8-62AC-B122-5A2744720466}"/>
              </a:ext>
            </a:extLst>
          </p:cNvPr>
          <p:cNvSpPr/>
          <p:nvPr/>
        </p:nvSpPr>
        <p:spPr>
          <a:xfrm>
            <a:off x="7287150" y="3156382"/>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cosaque 1/2 tour</a:t>
            </a:r>
          </a:p>
        </p:txBody>
      </p:sp>
      <p:sp>
        <p:nvSpPr>
          <p:cNvPr id="14" name="Rectangle 13">
            <a:extLst>
              <a:ext uri="{FF2B5EF4-FFF2-40B4-BE49-F238E27FC236}">
                <a16:creationId xmlns:a16="http://schemas.microsoft.com/office/drawing/2014/main" id="{84B1301A-1DB7-B1AA-11CB-D47781CB75FB}"/>
              </a:ext>
            </a:extLst>
          </p:cNvPr>
          <p:cNvSpPr/>
          <p:nvPr/>
        </p:nvSpPr>
        <p:spPr>
          <a:xfrm>
            <a:off x="8928612" y="3156382"/>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changement de jambes 135°</a:t>
            </a:r>
          </a:p>
        </p:txBody>
      </p:sp>
      <p:pic>
        <p:nvPicPr>
          <p:cNvPr id="16" name="Image 15">
            <a:extLst>
              <a:ext uri="{FF2B5EF4-FFF2-40B4-BE49-F238E27FC236}">
                <a16:creationId xmlns:a16="http://schemas.microsoft.com/office/drawing/2014/main" id="{2D73E03D-6582-874A-9B8B-E8C7F6E8CA80}"/>
              </a:ext>
            </a:extLst>
          </p:cNvPr>
          <p:cNvPicPr>
            <a:picLocks noChangeAspect="1"/>
          </p:cNvPicPr>
          <p:nvPr/>
        </p:nvPicPr>
        <p:blipFill>
          <a:blip r:embed="rId6"/>
          <a:stretch>
            <a:fillRect/>
          </a:stretch>
        </p:blipFill>
        <p:spPr>
          <a:xfrm>
            <a:off x="649143" y="1732088"/>
            <a:ext cx="1316736" cy="1246632"/>
          </a:xfrm>
          <a:prstGeom prst="rect">
            <a:avLst/>
          </a:prstGeom>
        </p:spPr>
      </p:pic>
      <p:pic>
        <p:nvPicPr>
          <p:cNvPr id="19" name="Image 18">
            <a:extLst>
              <a:ext uri="{FF2B5EF4-FFF2-40B4-BE49-F238E27FC236}">
                <a16:creationId xmlns:a16="http://schemas.microsoft.com/office/drawing/2014/main" id="{B5E77323-9BDF-0BE7-3C33-A3D1B1857946}"/>
              </a:ext>
            </a:extLst>
          </p:cNvPr>
          <p:cNvPicPr>
            <a:picLocks noChangeAspect="1"/>
          </p:cNvPicPr>
          <p:nvPr/>
        </p:nvPicPr>
        <p:blipFill>
          <a:blip r:embed="rId7"/>
          <a:stretch>
            <a:fillRect/>
          </a:stretch>
        </p:blipFill>
        <p:spPr>
          <a:xfrm>
            <a:off x="2302001" y="1831997"/>
            <a:ext cx="1402080" cy="1127760"/>
          </a:xfrm>
          <a:prstGeom prst="rect">
            <a:avLst/>
          </a:prstGeom>
        </p:spPr>
      </p:pic>
      <p:pic>
        <p:nvPicPr>
          <p:cNvPr id="21" name="Image 20">
            <a:extLst>
              <a:ext uri="{FF2B5EF4-FFF2-40B4-BE49-F238E27FC236}">
                <a16:creationId xmlns:a16="http://schemas.microsoft.com/office/drawing/2014/main" id="{B2F2A63A-DD7F-D0B5-75E1-DAE6E0CE5598}"/>
              </a:ext>
            </a:extLst>
          </p:cNvPr>
          <p:cNvPicPr>
            <a:picLocks noChangeAspect="1"/>
          </p:cNvPicPr>
          <p:nvPr/>
        </p:nvPicPr>
        <p:blipFill>
          <a:blip r:embed="rId8"/>
          <a:stretch>
            <a:fillRect/>
          </a:stretch>
        </p:blipFill>
        <p:spPr>
          <a:xfrm>
            <a:off x="3994732" y="1859740"/>
            <a:ext cx="1387383" cy="1044580"/>
          </a:xfrm>
          <a:prstGeom prst="rect">
            <a:avLst/>
          </a:prstGeom>
        </p:spPr>
      </p:pic>
      <p:pic>
        <p:nvPicPr>
          <p:cNvPr id="24" name="Image 23">
            <a:extLst>
              <a:ext uri="{FF2B5EF4-FFF2-40B4-BE49-F238E27FC236}">
                <a16:creationId xmlns:a16="http://schemas.microsoft.com/office/drawing/2014/main" id="{15AB341E-08BB-6C20-D515-E13DB167E90D}"/>
              </a:ext>
            </a:extLst>
          </p:cNvPr>
          <p:cNvPicPr>
            <a:picLocks noChangeAspect="1"/>
          </p:cNvPicPr>
          <p:nvPr/>
        </p:nvPicPr>
        <p:blipFill>
          <a:blip r:embed="rId9"/>
          <a:stretch>
            <a:fillRect/>
          </a:stretch>
        </p:blipFill>
        <p:spPr>
          <a:xfrm>
            <a:off x="7409762" y="1788306"/>
            <a:ext cx="1350264" cy="1167384"/>
          </a:xfrm>
          <a:prstGeom prst="rect">
            <a:avLst/>
          </a:prstGeom>
        </p:spPr>
      </p:pic>
      <p:pic>
        <p:nvPicPr>
          <p:cNvPr id="26" name="Image 25">
            <a:extLst>
              <a:ext uri="{FF2B5EF4-FFF2-40B4-BE49-F238E27FC236}">
                <a16:creationId xmlns:a16="http://schemas.microsoft.com/office/drawing/2014/main" id="{814DC166-787C-939E-F03A-EC2B0834B927}"/>
              </a:ext>
            </a:extLst>
          </p:cNvPr>
          <p:cNvPicPr>
            <a:picLocks noChangeAspect="1"/>
          </p:cNvPicPr>
          <p:nvPr/>
        </p:nvPicPr>
        <p:blipFill>
          <a:blip r:embed="rId10"/>
          <a:stretch>
            <a:fillRect/>
          </a:stretch>
        </p:blipFill>
        <p:spPr>
          <a:xfrm>
            <a:off x="2302001" y="4072725"/>
            <a:ext cx="1374648" cy="1225296"/>
          </a:xfrm>
          <a:prstGeom prst="rect">
            <a:avLst/>
          </a:prstGeom>
        </p:spPr>
      </p:pic>
      <p:graphicFrame>
        <p:nvGraphicFramePr>
          <p:cNvPr id="27" name="Tableau 26">
            <a:extLst>
              <a:ext uri="{FF2B5EF4-FFF2-40B4-BE49-F238E27FC236}">
                <a16:creationId xmlns:a16="http://schemas.microsoft.com/office/drawing/2014/main" id="{0E2ED707-00A5-816C-9D78-F0EB59D17CCE}"/>
              </a:ext>
            </a:extLst>
          </p:cNvPr>
          <p:cNvGraphicFramePr>
            <a:graphicFrameLocks noGrp="1"/>
          </p:cNvGraphicFramePr>
          <p:nvPr>
            <p:extLst>
              <p:ext uri="{D42A27DB-BD31-4B8C-83A1-F6EECF244321}">
                <p14:modId xmlns:p14="http://schemas.microsoft.com/office/powerpoint/2010/main" val="2886933450"/>
              </p:ext>
            </p:extLst>
          </p:nvPr>
        </p:nvGraphicFramePr>
        <p:xfrm>
          <a:off x="2172290" y="6160085"/>
          <a:ext cx="8234979" cy="594360"/>
        </p:xfrm>
        <a:graphic>
          <a:graphicData uri="http://schemas.openxmlformats.org/drawingml/2006/table">
            <a:tbl>
              <a:tblPr firstRow="1" bandRow="1">
                <a:tableStyleId>{5C22544A-7EE6-4342-B048-85BDC9FD1C3A}</a:tableStyleId>
              </a:tblPr>
              <a:tblGrid>
                <a:gridCol w="8234979">
                  <a:extLst>
                    <a:ext uri="{9D8B030D-6E8A-4147-A177-3AD203B41FA5}">
                      <a16:colId xmlns:a16="http://schemas.microsoft.com/office/drawing/2014/main" val="1637493293"/>
                    </a:ext>
                  </a:extLst>
                </a:gridCol>
              </a:tblGrid>
              <a:tr h="501200">
                <a:tc>
                  <a:txBody>
                    <a:bodyPr/>
                    <a:lstStyle/>
                    <a:p>
                      <a:pPr marL="171450" indent="-171450" algn="l">
                        <a:lnSpc>
                          <a:spcPct val="100000"/>
                        </a:lnSpc>
                        <a:buFont typeface="Arial" panose="020B0604020202020204" pitchFamily="34" charset="0"/>
                        <a:buChar char="•"/>
                      </a:pPr>
                      <a:r>
                        <a:rPr lang="fr-FR" sz="1100" b="0" dirty="0">
                          <a:solidFill>
                            <a:srgbClr val="FF0000"/>
                          </a:solidFill>
                        </a:rPr>
                        <a:t>Le saut cosaque appel 1 ou 2 pieds (même élément) et le saut changement de jambes angle 135° ou 150° (même élément).</a:t>
                      </a:r>
                    </a:p>
                    <a:p>
                      <a:pPr marL="171450" indent="-171450" algn="l">
                        <a:lnSpc>
                          <a:spcPct val="100000"/>
                        </a:lnSpc>
                        <a:buFont typeface="Arial" panose="020B0604020202020204" pitchFamily="34" charset="0"/>
                        <a:buChar char="•"/>
                      </a:pPr>
                      <a:r>
                        <a:rPr lang="fr-FR" sz="1100" b="0" dirty="0">
                          <a:solidFill>
                            <a:srgbClr val="FF0000"/>
                          </a:solidFill>
                        </a:rPr>
                        <a:t>Le saut carpé écarté en position transversale et le saut carpé écarté en position latérale (même élément).</a:t>
                      </a:r>
                    </a:p>
                    <a:p>
                      <a:pPr marL="171450" indent="-171450" algn="l">
                        <a:lnSpc>
                          <a:spcPct val="100000"/>
                        </a:lnSpc>
                        <a:buFont typeface="Arial" panose="020B0604020202020204" pitchFamily="34" charset="0"/>
                        <a:buChar char="•"/>
                      </a:pPr>
                      <a:r>
                        <a:rPr lang="fr-FR" sz="1100" b="0" dirty="0">
                          <a:solidFill>
                            <a:srgbClr val="FF0000"/>
                          </a:solidFill>
                        </a:rPr>
                        <a:t>L’ordre chronologique sera retenu. </a:t>
                      </a:r>
                    </a:p>
                  </a:txBody>
                  <a:tcPr>
                    <a:solidFill>
                      <a:schemeClr val="bg1">
                        <a:lumMod val="85000"/>
                      </a:schemeClr>
                    </a:solidFill>
                  </a:tcPr>
                </a:tc>
                <a:extLst>
                  <a:ext uri="{0D108BD9-81ED-4DB2-BD59-A6C34878D82A}">
                    <a16:rowId xmlns:a16="http://schemas.microsoft.com/office/drawing/2014/main" val="1573635779"/>
                  </a:ext>
                </a:extLst>
              </a:tr>
            </a:tbl>
          </a:graphicData>
        </a:graphic>
      </p:graphicFrame>
      <p:pic>
        <p:nvPicPr>
          <p:cNvPr id="28" name="Image 27">
            <a:extLst>
              <a:ext uri="{FF2B5EF4-FFF2-40B4-BE49-F238E27FC236}">
                <a16:creationId xmlns:a16="http://schemas.microsoft.com/office/drawing/2014/main" id="{638ECCFC-88F0-4BC8-1244-4EBDFC87A2A3}"/>
              </a:ext>
            </a:extLst>
          </p:cNvPr>
          <p:cNvPicPr>
            <a:picLocks noChangeAspect="1"/>
          </p:cNvPicPr>
          <p:nvPr/>
        </p:nvPicPr>
        <p:blipFill>
          <a:blip r:embed="rId5"/>
          <a:stretch>
            <a:fillRect/>
          </a:stretch>
        </p:blipFill>
        <p:spPr>
          <a:xfrm>
            <a:off x="5537770" y="4168737"/>
            <a:ext cx="1502664" cy="1033272"/>
          </a:xfrm>
          <a:prstGeom prst="rect">
            <a:avLst/>
          </a:prstGeom>
        </p:spPr>
      </p:pic>
      <p:sp>
        <p:nvSpPr>
          <p:cNvPr id="32" name="Rectangle 31">
            <a:extLst>
              <a:ext uri="{FF2B5EF4-FFF2-40B4-BE49-F238E27FC236}">
                <a16:creationId xmlns:a16="http://schemas.microsoft.com/office/drawing/2014/main" id="{A8A32806-1215-7086-2FEA-37E528B74DA8}"/>
              </a:ext>
            </a:extLst>
          </p:cNvPr>
          <p:cNvSpPr/>
          <p:nvPr/>
        </p:nvSpPr>
        <p:spPr>
          <a:xfrm>
            <a:off x="5547523" y="5548117"/>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changement de jambes 150°</a:t>
            </a:r>
          </a:p>
        </p:txBody>
      </p:sp>
      <p:pic>
        <p:nvPicPr>
          <p:cNvPr id="37" name="Image 36">
            <a:extLst>
              <a:ext uri="{FF2B5EF4-FFF2-40B4-BE49-F238E27FC236}">
                <a16:creationId xmlns:a16="http://schemas.microsoft.com/office/drawing/2014/main" id="{32B909F2-9959-2FC1-6DA0-85086DD917BA}"/>
              </a:ext>
            </a:extLst>
          </p:cNvPr>
          <p:cNvPicPr>
            <a:picLocks noChangeAspect="1"/>
          </p:cNvPicPr>
          <p:nvPr/>
        </p:nvPicPr>
        <p:blipFill>
          <a:blip r:embed="rId11"/>
          <a:stretch>
            <a:fillRect/>
          </a:stretch>
        </p:blipFill>
        <p:spPr>
          <a:xfrm>
            <a:off x="533382" y="4694207"/>
            <a:ext cx="1490472" cy="268224"/>
          </a:xfrm>
          <a:prstGeom prst="rect">
            <a:avLst/>
          </a:prstGeom>
        </p:spPr>
      </p:pic>
      <p:pic>
        <p:nvPicPr>
          <p:cNvPr id="47" name="Image 46">
            <a:extLst>
              <a:ext uri="{FF2B5EF4-FFF2-40B4-BE49-F238E27FC236}">
                <a16:creationId xmlns:a16="http://schemas.microsoft.com/office/drawing/2014/main" id="{BD0BB7EF-8652-4C84-5F16-D41B8EAF18EA}"/>
              </a:ext>
            </a:extLst>
          </p:cNvPr>
          <p:cNvPicPr>
            <a:picLocks noChangeAspect="1"/>
          </p:cNvPicPr>
          <p:nvPr/>
        </p:nvPicPr>
        <p:blipFill>
          <a:blip r:embed="rId12"/>
          <a:stretch>
            <a:fillRect/>
          </a:stretch>
        </p:blipFill>
        <p:spPr>
          <a:xfrm>
            <a:off x="776535" y="4086545"/>
            <a:ext cx="1043487" cy="597388"/>
          </a:xfrm>
          <a:prstGeom prst="rect">
            <a:avLst/>
          </a:prstGeom>
        </p:spPr>
      </p:pic>
      <p:sp>
        <p:nvSpPr>
          <p:cNvPr id="48" name="Rectangle 47">
            <a:extLst>
              <a:ext uri="{FF2B5EF4-FFF2-40B4-BE49-F238E27FC236}">
                <a16:creationId xmlns:a16="http://schemas.microsoft.com/office/drawing/2014/main" id="{FF273D19-0B42-752B-A025-9F2777CC7970}"/>
              </a:ext>
            </a:extLst>
          </p:cNvPr>
          <p:cNvSpPr/>
          <p:nvPr/>
        </p:nvSpPr>
        <p:spPr>
          <a:xfrm>
            <a:off x="424936" y="5543634"/>
            <a:ext cx="1707117"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carpé écarté en position latérale</a:t>
            </a:r>
          </a:p>
        </p:txBody>
      </p:sp>
      <p:pic>
        <p:nvPicPr>
          <p:cNvPr id="50" name="Image 49">
            <a:extLst>
              <a:ext uri="{FF2B5EF4-FFF2-40B4-BE49-F238E27FC236}">
                <a16:creationId xmlns:a16="http://schemas.microsoft.com/office/drawing/2014/main" id="{2BB55375-4A4A-4C30-7B17-57609317EB23}"/>
              </a:ext>
            </a:extLst>
          </p:cNvPr>
          <p:cNvPicPr>
            <a:picLocks noChangeAspect="1"/>
          </p:cNvPicPr>
          <p:nvPr/>
        </p:nvPicPr>
        <p:blipFill>
          <a:blip r:embed="rId13"/>
          <a:stretch>
            <a:fillRect/>
          </a:stretch>
        </p:blipFill>
        <p:spPr>
          <a:xfrm>
            <a:off x="7269592" y="4012305"/>
            <a:ext cx="1408176" cy="1377696"/>
          </a:xfrm>
          <a:prstGeom prst="rect">
            <a:avLst/>
          </a:prstGeom>
        </p:spPr>
      </p:pic>
      <p:sp>
        <p:nvSpPr>
          <p:cNvPr id="51" name="Rectangle 50">
            <a:extLst>
              <a:ext uri="{FF2B5EF4-FFF2-40B4-BE49-F238E27FC236}">
                <a16:creationId xmlns:a16="http://schemas.microsoft.com/office/drawing/2014/main" id="{74D3C866-D423-853A-5DF0-165736A00404}"/>
              </a:ext>
            </a:extLst>
          </p:cNvPr>
          <p:cNvSpPr/>
          <p:nvPr/>
        </p:nvSpPr>
        <p:spPr>
          <a:xfrm>
            <a:off x="7208915" y="5537866"/>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Pirouette 1 Tr 1/2 (540°)</a:t>
            </a:r>
          </a:p>
        </p:txBody>
      </p:sp>
      <p:pic>
        <p:nvPicPr>
          <p:cNvPr id="54" name="Image 53">
            <a:extLst>
              <a:ext uri="{FF2B5EF4-FFF2-40B4-BE49-F238E27FC236}">
                <a16:creationId xmlns:a16="http://schemas.microsoft.com/office/drawing/2014/main" id="{4D961058-6D07-FE06-E3F1-31D60765DB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5756" y="4929770"/>
            <a:ext cx="357103" cy="376942"/>
          </a:xfrm>
          <a:prstGeom prst="rect">
            <a:avLst/>
          </a:prstGeom>
        </p:spPr>
      </p:pic>
    </p:spTree>
    <p:extLst>
      <p:ext uri="{BB962C8B-B14F-4D97-AF65-F5344CB8AC3E}">
        <p14:creationId xmlns:p14="http://schemas.microsoft.com/office/powerpoint/2010/main" val="1479887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par>
                          <p:cTn id="34" fill="hold">
                            <p:stCondLst>
                              <p:cond delay="500"/>
                            </p:stCondLst>
                            <p:childTnLst>
                              <p:par>
                                <p:cTn id="35" presetID="22" presetClass="entr" presetSubtype="4"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wipe(down)">
                                      <p:cBhvr>
                                        <p:cTn id="37" dur="500"/>
                                        <p:tgtEl>
                                          <p:spTgt spid="41"/>
                                        </p:tgtEl>
                                      </p:cBhvr>
                                    </p:animEffect>
                                  </p:childTnLst>
                                </p:cTn>
                              </p:par>
                            </p:childTnLst>
                          </p:cTn>
                        </p:par>
                        <p:par>
                          <p:cTn id="38" fill="hold">
                            <p:stCondLst>
                              <p:cond delay="1000"/>
                            </p:stCondLst>
                            <p:childTnLst>
                              <p:par>
                                <p:cTn id="39" presetID="22" presetClass="entr" presetSubtype="4" fill="hold" nodeType="afterEffect">
                                  <p:stCondLst>
                                    <p:cond delay="1500"/>
                                  </p:stCondLst>
                                  <p:childTnLst>
                                    <p:set>
                                      <p:cBhvr>
                                        <p:cTn id="40" dur="1" fill="hold">
                                          <p:stCondLst>
                                            <p:cond delay="0"/>
                                          </p:stCondLst>
                                        </p:cTn>
                                        <p:tgtEl>
                                          <p:spTgt spid="36"/>
                                        </p:tgtEl>
                                        <p:attrNameLst>
                                          <p:attrName>style.visibility</p:attrName>
                                        </p:attrNameLst>
                                      </p:cBhvr>
                                      <p:to>
                                        <p:strVal val="visible"/>
                                      </p:to>
                                    </p:set>
                                    <p:animEffect transition="in" filter="wipe(down)">
                                      <p:cBhvr>
                                        <p:cTn id="41" dur="500"/>
                                        <p:tgtEl>
                                          <p:spTgt spid="36"/>
                                        </p:tgtEl>
                                      </p:cBhvr>
                                    </p:animEffect>
                                  </p:childTnLst>
                                </p:cTn>
                              </p:par>
                              <p:par>
                                <p:cTn id="42" presetID="22" presetClass="entr" presetSubtype="4" fill="hold" nodeType="withEffect">
                                  <p:stCondLst>
                                    <p:cond delay="150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wipe(down)">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down)">
                                      <p:cBhvr>
                                        <p:cTn id="58" dur="500"/>
                                        <p:tgtEl>
                                          <p:spTgt spid="24"/>
                                        </p:tgtEl>
                                      </p:cBhvr>
                                    </p:animEffect>
                                  </p:childTnLst>
                                </p:cTn>
                              </p:par>
                            </p:childTnLst>
                          </p:cTn>
                        </p:par>
                        <p:par>
                          <p:cTn id="59" fill="hold">
                            <p:stCondLst>
                              <p:cond delay="500"/>
                            </p:stCondLst>
                            <p:childTnLst>
                              <p:par>
                                <p:cTn id="60" presetID="22" presetClass="entr" presetSubtype="4" fill="hold" grpId="0"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down)">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wipe(down)">
                                      <p:cBhvr>
                                        <p:cTn id="67" dur="500"/>
                                        <p:tgtEl>
                                          <p:spTgt spid="11"/>
                                        </p:tgtEl>
                                      </p:cBhvr>
                                    </p:animEffec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wipe(down)">
                                      <p:cBhvr>
                                        <p:cTn id="71" dur="500"/>
                                        <p:tgtEl>
                                          <p:spTgt spid="14"/>
                                        </p:tgtEl>
                                      </p:cBhvr>
                                    </p:animEffect>
                                  </p:childTnLst>
                                </p:cTn>
                              </p:par>
                            </p:childTnLst>
                          </p:cTn>
                        </p:par>
                        <p:par>
                          <p:cTn id="72" fill="hold">
                            <p:stCondLst>
                              <p:cond delay="1000"/>
                            </p:stCondLst>
                            <p:childTnLst>
                              <p:par>
                                <p:cTn id="73" presetID="22" presetClass="entr" presetSubtype="4" fill="hold" nodeType="afterEffect">
                                  <p:stCondLst>
                                    <p:cond delay="1500"/>
                                  </p:stCondLst>
                                  <p:childTnLst>
                                    <p:set>
                                      <p:cBhvr>
                                        <p:cTn id="74" dur="1" fill="hold">
                                          <p:stCondLst>
                                            <p:cond delay="0"/>
                                          </p:stCondLst>
                                        </p:cTn>
                                        <p:tgtEl>
                                          <p:spTgt spid="44"/>
                                        </p:tgtEl>
                                        <p:attrNameLst>
                                          <p:attrName>style.visibility</p:attrName>
                                        </p:attrNameLst>
                                      </p:cBhvr>
                                      <p:to>
                                        <p:strVal val="visible"/>
                                      </p:to>
                                    </p:set>
                                    <p:animEffect transition="in" filter="wipe(down)">
                                      <p:cBhvr>
                                        <p:cTn id="75" dur="500"/>
                                        <p:tgtEl>
                                          <p:spTgt spid="44"/>
                                        </p:tgtEl>
                                      </p:cBhvr>
                                    </p:animEffect>
                                  </p:childTnLst>
                                </p:cTn>
                              </p:par>
                            </p:childTnLst>
                          </p:cTn>
                        </p:par>
                        <p:par>
                          <p:cTn id="76" fill="hold">
                            <p:stCondLst>
                              <p:cond delay="3000"/>
                            </p:stCondLst>
                            <p:childTnLst>
                              <p:par>
                                <p:cTn id="77" presetID="22" presetClass="entr" presetSubtype="4" fill="hold" nodeType="afterEffect">
                                  <p:stCondLst>
                                    <p:cond delay="1500"/>
                                  </p:stCondLst>
                                  <p:childTnLst>
                                    <p:set>
                                      <p:cBhvr>
                                        <p:cTn id="78" dur="1" fill="hold">
                                          <p:stCondLst>
                                            <p:cond delay="0"/>
                                          </p:stCondLst>
                                        </p:cTn>
                                        <p:tgtEl>
                                          <p:spTgt spid="45"/>
                                        </p:tgtEl>
                                        <p:attrNameLst>
                                          <p:attrName>style.visibility</p:attrName>
                                        </p:attrNameLst>
                                      </p:cBhvr>
                                      <p:to>
                                        <p:strVal val="visible"/>
                                      </p:to>
                                    </p:set>
                                    <p:animEffect transition="in" filter="wipe(down)">
                                      <p:cBhvr>
                                        <p:cTn id="79" dur="500"/>
                                        <p:tgtEl>
                                          <p:spTgt spid="4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wipe(down)">
                                      <p:cBhvr>
                                        <p:cTn id="84" dur="500"/>
                                        <p:tgtEl>
                                          <p:spTgt spid="47"/>
                                        </p:tgtEl>
                                      </p:cBhvr>
                                    </p:animEffect>
                                  </p:childTnLst>
                                </p:cTn>
                              </p:par>
                              <p:par>
                                <p:cTn id="85" presetID="22" presetClass="entr" presetSubtype="4"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wipe(down)">
                                      <p:cBhvr>
                                        <p:cTn id="87" dur="500"/>
                                        <p:tgtEl>
                                          <p:spTgt spid="37"/>
                                        </p:tgtEl>
                                      </p:cBhvr>
                                    </p:animEffect>
                                  </p:childTnLst>
                                </p:cTn>
                              </p:par>
                              <p:par>
                                <p:cTn id="88" presetID="22" presetClass="entr" presetSubtype="4" fill="hold"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wipe(down)">
                                      <p:cBhvr>
                                        <p:cTn id="90" dur="500"/>
                                        <p:tgtEl>
                                          <p:spTgt spid="54"/>
                                        </p:tgtEl>
                                      </p:cBhvr>
                                    </p:animEffect>
                                  </p:childTnLst>
                                </p:cTn>
                              </p:par>
                            </p:childTnLst>
                          </p:cTn>
                        </p:par>
                        <p:par>
                          <p:cTn id="91" fill="hold">
                            <p:stCondLst>
                              <p:cond delay="500"/>
                            </p:stCondLst>
                            <p:childTnLst>
                              <p:par>
                                <p:cTn id="92" presetID="22" presetClass="entr" presetSubtype="4" fill="hold" grpId="0" nodeType="afterEffect">
                                  <p:stCondLst>
                                    <p:cond delay="0"/>
                                  </p:stCondLst>
                                  <p:childTnLst>
                                    <p:set>
                                      <p:cBhvr>
                                        <p:cTn id="93" dur="1" fill="hold">
                                          <p:stCondLst>
                                            <p:cond delay="0"/>
                                          </p:stCondLst>
                                        </p:cTn>
                                        <p:tgtEl>
                                          <p:spTgt spid="48"/>
                                        </p:tgtEl>
                                        <p:attrNameLst>
                                          <p:attrName>style.visibility</p:attrName>
                                        </p:attrNameLst>
                                      </p:cBhvr>
                                      <p:to>
                                        <p:strVal val="visible"/>
                                      </p:to>
                                    </p:set>
                                    <p:animEffect transition="in" filter="wipe(down)">
                                      <p:cBhvr>
                                        <p:cTn id="94" dur="500"/>
                                        <p:tgtEl>
                                          <p:spTgt spid="48"/>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wipe(down)">
                                      <p:cBhvr>
                                        <p:cTn id="99" dur="500"/>
                                        <p:tgtEl>
                                          <p:spTgt spid="26"/>
                                        </p:tgtEl>
                                      </p:cBhvr>
                                    </p:animEffect>
                                  </p:childTnLst>
                                </p:cTn>
                              </p:par>
                            </p:childTnLst>
                          </p:cTn>
                        </p:par>
                        <p:par>
                          <p:cTn id="100" fill="hold">
                            <p:stCondLst>
                              <p:cond delay="500"/>
                            </p:stCondLst>
                            <p:childTnLst>
                              <p:par>
                                <p:cTn id="101" presetID="22" presetClass="entr" presetSubtype="4" fill="hold" grpId="0" nodeType="afterEffect">
                                  <p:stCondLst>
                                    <p:cond delay="0"/>
                                  </p:stCondLst>
                                  <p:childTnLst>
                                    <p:set>
                                      <p:cBhvr>
                                        <p:cTn id="102" dur="1" fill="hold">
                                          <p:stCondLst>
                                            <p:cond delay="0"/>
                                          </p:stCondLst>
                                        </p:cTn>
                                        <p:tgtEl>
                                          <p:spTgt spid="56"/>
                                        </p:tgtEl>
                                        <p:attrNameLst>
                                          <p:attrName>style.visibility</p:attrName>
                                        </p:attrNameLst>
                                      </p:cBhvr>
                                      <p:to>
                                        <p:strVal val="visible"/>
                                      </p:to>
                                    </p:set>
                                    <p:animEffect transition="in" filter="wipe(down)">
                                      <p:cBhvr>
                                        <p:cTn id="103" dur="500"/>
                                        <p:tgtEl>
                                          <p:spTgt spid="56"/>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5"/>
                                        </p:tgtEl>
                                        <p:attrNameLst>
                                          <p:attrName>style.visibility</p:attrName>
                                        </p:attrNameLst>
                                      </p:cBhvr>
                                      <p:to>
                                        <p:strVal val="visible"/>
                                      </p:to>
                                    </p:set>
                                    <p:animEffect transition="in" filter="wipe(down)">
                                      <p:cBhvr>
                                        <p:cTn id="108" dur="500"/>
                                        <p:tgtEl>
                                          <p:spTgt spid="5"/>
                                        </p:tgtEl>
                                      </p:cBhvr>
                                    </p:animEffect>
                                  </p:childTnLst>
                                </p:cTn>
                              </p:par>
                            </p:childTnLst>
                          </p:cTn>
                        </p:par>
                        <p:par>
                          <p:cTn id="109" fill="hold">
                            <p:stCondLst>
                              <p:cond delay="500"/>
                            </p:stCondLst>
                            <p:childTnLst>
                              <p:par>
                                <p:cTn id="110" presetID="22" presetClass="entr" presetSubtype="4" fill="hold" grpId="0" nodeType="after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wipe(down)">
                                      <p:cBhvr>
                                        <p:cTn id="112" dur="500"/>
                                        <p:tgtEl>
                                          <p:spTgt spid="53"/>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wipe(down)">
                                      <p:cBhvr>
                                        <p:cTn id="117" dur="500"/>
                                        <p:tgtEl>
                                          <p:spTgt spid="28"/>
                                        </p:tgtEl>
                                      </p:cBhvr>
                                    </p:animEffect>
                                  </p:childTnLst>
                                </p:cTn>
                              </p:par>
                            </p:childTnLst>
                          </p:cTn>
                        </p:par>
                        <p:par>
                          <p:cTn id="118" fill="hold">
                            <p:stCondLst>
                              <p:cond delay="500"/>
                            </p:stCondLst>
                            <p:childTnLst>
                              <p:par>
                                <p:cTn id="119" presetID="22" presetClass="entr" presetSubtype="4" fill="hold" grpId="0" nodeType="afterEffect">
                                  <p:stCondLst>
                                    <p:cond delay="0"/>
                                  </p:stCondLst>
                                  <p:childTnLst>
                                    <p:set>
                                      <p:cBhvr>
                                        <p:cTn id="120" dur="1" fill="hold">
                                          <p:stCondLst>
                                            <p:cond delay="0"/>
                                          </p:stCondLst>
                                        </p:cTn>
                                        <p:tgtEl>
                                          <p:spTgt spid="32"/>
                                        </p:tgtEl>
                                        <p:attrNameLst>
                                          <p:attrName>style.visibility</p:attrName>
                                        </p:attrNameLst>
                                      </p:cBhvr>
                                      <p:to>
                                        <p:strVal val="visible"/>
                                      </p:to>
                                    </p:set>
                                    <p:animEffect transition="in" filter="wipe(down)">
                                      <p:cBhvr>
                                        <p:cTn id="121" dur="500"/>
                                        <p:tgtEl>
                                          <p:spTgt spid="32"/>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50"/>
                                        </p:tgtEl>
                                        <p:attrNameLst>
                                          <p:attrName>style.visibility</p:attrName>
                                        </p:attrNameLst>
                                      </p:cBhvr>
                                      <p:to>
                                        <p:strVal val="visible"/>
                                      </p:to>
                                    </p:set>
                                    <p:animEffect transition="in" filter="wipe(down)">
                                      <p:cBhvr>
                                        <p:cTn id="126" dur="500"/>
                                        <p:tgtEl>
                                          <p:spTgt spid="50"/>
                                        </p:tgtEl>
                                      </p:cBhvr>
                                    </p:animEffect>
                                  </p:childTnLst>
                                </p:cTn>
                              </p:par>
                            </p:childTnLst>
                          </p:cTn>
                        </p:par>
                        <p:par>
                          <p:cTn id="127" fill="hold">
                            <p:stCondLst>
                              <p:cond delay="500"/>
                            </p:stCondLst>
                            <p:childTnLst>
                              <p:par>
                                <p:cTn id="128" presetID="22" presetClass="entr" presetSubtype="4" fill="hold" grpId="0" nodeType="after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wipe(down)">
                                      <p:cBhvr>
                                        <p:cTn id="130" dur="500"/>
                                        <p:tgtEl>
                                          <p:spTgt spid="51"/>
                                        </p:tgtEl>
                                      </p:cBhvr>
                                    </p:animEffect>
                                  </p:childTnLst>
                                </p:cTn>
                              </p:par>
                            </p:childTnLst>
                          </p:cTn>
                        </p:par>
                        <p:par>
                          <p:cTn id="131" fill="hold">
                            <p:stCondLst>
                              <p:cond delay="1000"/>
                            </p:stCondLst>
                            <p:childTnLst>
                              <p:par>
                                <p:cTn id="132" presetID="22" presetClass="entr" presetSubtype="4" fill="hold" nodeType="afterEffect">
                                  <p:stCondLst>
                                    <p:cond delay="1500"/>
                                  </p:stCondLst>
                                  <p:childTnLst>
                                    <p:set>
                                      <p:cBhvr>
                                        <p:cTn id="133" dur="1" fill="hold">
                                          <p:stCondLst>
                                            <p:cond delay="0"/>
                                          </p:stCondLst>
                                        </p:cTn>
                                        <p:tgtEl>
                                          <p:spTgt spid="27"/>
                                        </p:tgtEl>
                                        <p:attrNameLst>
                                          <p:attrName>style.visibility</p:attrName>
                                        </p:attrNameLst>
                                      </p:cBhvr>
                                      <p:to>
                                        <p:strVal val="visible"/>
                                      </p:to>
                                    </p:set>
                                    <p:animEffect transition="in" filter="wipe(down)">
                                      <p:cBhvr>
                                        <p:cTn id="1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53" grpId="0" animBg="1"/>
      <p:bldP spid="56" grpId="0" animBg="1"/>
      <p:bldP spid="9" grpId="0" animBg="1"/>
      <p:bldP spid="12" grpId="0" animBg="1"/>
      <p:bldP spid="14" grpId="0" animBg="1"/>
      <p:bldP spid="32" grpId="0" animBg="1"/>
      <p:bldP spid="48" grpId="0" animBg="1"/>
      <p:bldP spid="5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0A07C-35EA-0B83-53F2-A14FD84CE43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5A595DD-1C51-345E-8FDC-AC4312F1A5BD}"/>
              </a:ext>
            </a:extLst>
          </p:cNvPr>
          <p:cNvSpPr>
            <a:spLocks noGrp="1"/>
          </p:cNvSpPr>
          <p:nvPr>
            <p:ph type="title"/>
          </p:nvPr>
        </p:nvSpPr>
        <p:spPr/>
        <p:txBody>
          <a:bodyPr/>
          <a:lstStyle/>
          <a:p>
            <a:r>
              <a:rPr lang="fr-FR" sz="2800" cap="none" dirty="0"/>
              <a:t>Les liaisons bonifiées</a:t>
            </a:r>
          </a:p>
        </p:txBody>
      </p:sp>
      <p:sp>
        <p:nvSpPr>
          <p:cNvPr id="7" name="Rectangle 6">
            <a:extLst>
              <a:ext uri="{FF2B5EF4-FFF2-40B4-BE49-F238E27FC236}">
                <a16:creationId xmlns:a16="http://schemas.microsoft.com/office/drawing/2014/main" id="{0F85057F-4EE3-53B3-7D0C-52D0950BAE68}"/>
              </a:ext>
            </a:extLst>
          </p:cNvPr>
          <p:cNvSpPr/>
          <p:nvPr/>
        </p:nvSpPr>
        <p:spPr>
          <a:xfrm>
            <a:off x="314999" y="1329024"/>
            <a:ext cx="9791700" cy="4666555"/>
          </a:xfrm>
          <a:prstGeom prst="rect">
            <a:avLst/>
          </a:prstGeom>
        </p:spPr>
        <p:txBody>
          <a:bodyPr wrap="square" lIns="104287" tIns="52144" rIns="104287" bIns="52144">
            <a:spAutoFit/>
          </a:bodyPr>
          <a:lstStyle/>
          <a:p>
            <a:pPr marL="174625" lvl="1" algn="just">
              <a:spcAft>
                <a:spcPct val="20000"/>
              </a:spcAft>
            </a:pPr>
            <a:r>
              <a:rPr lang="fr-FR" sz="2400" dirty="0"/>
              <a:t>Liaison directe : sont considérées en liaison directe les Autres Difficultés ou Difficultés 6èmes exécutées sans arrêt, sans élan intermédiaire, sans pas intermédiaire ou perte d’équilibre. </a:t>
            </a:r>
          </a:p>
          <a:p>
            <a:pPr marL="174625" lvl="1" algn="just">
              <a:spcAft>
                <a:spcPct val="20000"/>
              </a:spcAft>
            </a:pPr>
            <a:endParaRPr lang="fr-FR" sz="2400" dirty="0"/>
          </a:p>
          <a:p>
            <a:pPr marL="517525" lvl="1" indent="-342900" algn="just">
              <a:spcAft>
                <a:spcPct val="20000"/>
              </a:spcAft>
              <a:buFont typeface="Arial" panose="020B0604020202020204" pitchFamily="34" charset="0"/>
              <a:buChar char="•"/>
            </a:pPr>
            <a:r>
              <a:rPr lang="fr-FR" sz="2400" dirty="0"/>
              <a:t>Flip + Salto en sortie en liaison directe.</a:t>
            </a:r>
          </a:p>
          <a:p>
            <a:pPr marL="517525" lvl="1" indent="-342900" algn="just">
              <a:spcAft>
                <a:spcPct val="20000"/>
              </a:spcAft>
              <a:buFont typeface="Arial" panose="020B0604020202020204" pitchFamily="34" charset="0"/>
              <a:buChar char="•"/>
            </a:pPr>
            <a:endParaRPr lang="fr-FR" sz="2400" dirty="0"/>
          </a:p>
          <a:p>
            <a:pPr marL="517525" lvl="1" indent="-342900" algn="just">
              <a:spcAft>
                <a:spcPct val="20000"/>
              </a:spcAft>
              <a:buFont typeface="Arial" panose="020B0604020202020204" pitchFamily="34" charset="0"/>
              <a:buChar char="•"/>
            </a:pPr>
            <a:endParaRPr lang="fr-FR" sz="2400" dirty="0"/>
          </a:p>
          <a:p>
            <a:pPr marL="174625" lvl="1" algn="just">
              <a:spcAft>
                <a:spcPct val="20000"/>
              </a:spcAft>
            </a:pPr>
            <a:endParaRPr lang="fr-FR" sz="2400" dirty="0"/>
          </a:p>
          <a:p>
            <a:pPr marL="174625" lvl="1" algn="just">
              <a:spcAft>
                <a:spcPct val="20000"/>
              </a:spcAft>
            </a:pPr>
            <a:endParaRPr lang="fr-FR" sz="2400" dirty="0"/>
          </a:p>
          <a:p>
            <a:pPr marL="719138" lvl="1" indent="-544513" algn="just">
              <a:spcAft>
                <a:spcPct val="20000"/>
              </a:spcAft>
              <a:buFont typeface="+mj-ea"/>
              <a:buAutoNum type="circleNumDbPlain"/>
            </a:pPr>
            <a:endParaRPr lang="fr-FR" sz="2400" dirty="0"/>
          </a:p>
          <a:p>
            <a:pPr marL="914325" lvl="1" algn="just">
              <a:spcAft>
                <a:spcPct val="20000"/>
              </a:spcAft>
            </a:pPr>
            <a:endParaRPr lang="fr-FR" sz="1800" i="1" dirty="0"/>
          </a:p>
        </p:txBody>
      </p:sp>
      <p:graphicFrame>
        <p:nvGraphicFramePr>
          <p:cNvPr id="3" name="Tableau 2">
            <a:extLst>
              <a:ext uri="{FF2B5EF4-FFF2-40B4-BE49-F238E27FC236}">
                <a16:creationId xmlns:a16="http://schemas.microsoft.com/office/drawing/2014/main" id="{0C94B12D-CFA6-C8C7-926A-A1E030E03268}"/>
              </a:ext>
            </a:extLst>
          </p:cNvPr>
          <p:cNvGraphicFramePr>
            <a:graphicFrameLocks noGrp="1"/>
          </p:cNvGraphicFramePr>
          <p:nvPr/>
        </p:nvGraphicFramePr>
        <p:xfrm>
          <a:off x="1054887" y="4099420"/>
          <a:ext cx="9051808" cy="1549816"/>
        </p:xfrm>
        <a:graphic>
          <a:graphicData uri="http://schemas.openxmlformats.org/drawingml/2006/table">
            <a:tbl>
              <a:tblPr firstRow="1" bandRow="1">
                <a:tableStyleId>{5C22544A-7EE6-4342-B048-85BDC9FD1C3A}</a:tableStyleId>
              </a:tblPr>
              <a:tblGrid>
                <a:gridCol w="834811">
                  <a:extLst>
                    <a:ext uri="{9D8B030D-6E8A-4147-A177-3AD203B41FA5}">
                      <a16:colId xmlns:a16="http://schemas.microsoft.com/office/drawing/2014/main" val="103137729"/>
                    </a:ext>
                  </a:extLst>
                </a:gridCol>
                <a:gridCol w="739288">
                  <a:extLst>
                    <a:ext uri="{9D8B030D-6E8A-4147-A177-3AD203B41FA5}">
                      <a16:colId xmlns:a16="http://schemas.microsoft.com/office/drawing/2014/main" val="3037826897"/>
                    </a:ext>
                  </a:extLst>
                </a:gridCol>
                <a:gridCol w="817087">
                  <a:extLst>
                    <a:ext uri="{9D8B030D-6E8A-4147-A177-3AD203B41FA5}">
                      <a16:colId xmlns:a16="http://schemas.microsoft.com/office/drawing/2014/main" val="1983696440"/>
                    </a:ext>
                  </a:extLst>
                </a:gridCol>
                <a:gridCol w="888674">
                  <a:extLst>
                    <a:ext uri="{9D8B030D-6E8A-4147-A177-3AD203B41FA5}">
                      <a16:colId xmlns:a16="http://schemas.microsoft.com/office/drawing/2014/main" val="1452476766"/>
                    </a:ext>
                  </a:extLst>
                </a:gridCol>
                <a:gridCol w="824564">
                  <a:extLst>
                    <a:ext uri="{9D8B030D-6E8A-4147-A177-3AD203B41FA5}">
                      <a16:colId xmlns:a16="http://schemas.microsoft.com/office/drawing/2014/main" val="1205958629"/>
                    </a:ext>
                  </a:extLst>
                </a:gridCol>
                <a:gridCol w="824564">
                  <a:extLst>
                    <a:ext uri="{9D8B030D-6E8A-4147-A177-3AD203B41FA5}">
                      <a16:colId xmlns:a16="http://schemas.microsoft.com/office/drawing/2014/main" val="1335610159"/>
                    </a:ext>
                  </a:extLst>
                </a:gridCol>
                <a:gridCol w="824564">
                  <a:extLst>
                    <a:ext uri="{9D8B030D-6E8A-4147-A177-3AD203B41FA5}">
                      <a16:colId xmlns:a16="http://schemas.microsoft.com/office/drawing/2014/main" val="4256520022"/>
                    </a:ext>
                  </a:extLst>
                </a:gridCol>
                <a:gridCol w="824564">
                  <a:extLst>
                    <a:ext uri="{9D8B030D-6E8A-4147-A177-3AD203B41FA5}">
                      <a16:colId xmlns:a16="http://schemas.microsoft.com/office/drawing/2014/main" val="100185559"/>
                    </a:ext>
                  </a:extLst>
                </a:gridCol>
                <a:gridCol w="824564">
                  <a:extLst>
                    <a:ext uri="{9D8B030D-6E8A-4147-A177-3AD203B41FA5}">
                      <a16:colId xmlns:a16="http://schemas.microsoft.com/office/drawing/2014/main" val="385295337"/>
                    </a:ext>
                  </a:extLst>
                </a:gridCol>
                <a:gridCol w="824564">
                  <a:extLst>
                    <a:ext uri="{9D8B030D-6E8A-4147-A177-3AD203B41FA5}">
                      <a16:colId xmlns:a16="http://schemas.microsoft.com/office/drawing/2014/main" val="186583426"/>
                    </a:ext>
                  </a:extLst>
                </a:gridCol>
                <a:gridCol w="824564">
                  <a:extLst>
                    <a:ext uri="{9D8B030D-6E8A-4147-A177-3AD203B41FA5}">
                      <a16:colId xmlns:a16="http://schemas.microsoft.com/office/drawing/2014/main" val="4267149169"/>
                    </a:ext>
                  </a:extLst>
                </a:gridCol>
              </a:tblGrid>
              <a:tr h="807355">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endParaRPr lang="fr-FR" dirty="0"/>
                    </a:p>
                  </a:txBody>
                  <a:tcPr>
                    <a:solidFill>
                      <a:schemeClr val="accent5">
                        <a:lumMod val="20000"/>
                        <a:lumOff val="80000"/>
                      </a:schemeClr>
                    </a:solidFill>
                  </a:tcPr>
                </a:tc>
                <a:tc hMerge="1">
                  <a:txBody>
                    <a:bodyPr/>
                    <a:lstStyle/>
                    <a:p>
                      <a:endParaRPr lang="fr-FR" dirty="0"/>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rowSpan="2">
                  <a:txBody>
                    <a:bodyPr/>
                    <a:lstStyle/>
                    <a:p>
                      <a:pPr marL="0" marR="0" lvl="0" indent="0" algn="ctr" defTabSz="521437" rtl="0" eaLnBrk="1" fontAlgn="auto" latinLnBrk="0" hangingPunct="1">
                        <a:lnSpc>
                          <a:spcPct val="200000"/>
                        </a:lnSpc>
                        <a:spcBef>
                          <a:spcPts val="0"/>
                        </a:spcBef>
                        <a:spcAft>
                          <a:spcPts val="0"/>
                        </a:spcAft>
                        <a:buClrTx/>
                        <a:buSzTx/>
                        <a:buFontTx/>
                        <a:buNone/>
                        <a:tabLst/>
                        <a:defRPr/>
                      </a:pPr>
                      <a:r>
                        <a:rPr lang="fr-FR" sz="2400" dirty="0">
                          <a:solidFill>
                            <a:schemeClr val="tx1"/>
                          </a:solidFill>
                        </a:rPr>
                        <a:t>ou</a:t>
                      </a:r>
                    </a:p>
                  </a:txBody>
                  <a:tcPr>
                    <a:solidFill>
                      <a:schemeClr val="accent5">
                        <a:lumMod val="20000"/>
                        <a:lumOff val="80000"/>
                      </a:schemeClr>
                    </a:solidFill>
                  </a:tcPr>
                </a:tc>
                <a:tc gridSpan="2">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tc hMerge="1">
                  <a:txBody>
                    <a:bodyPr/>
                    <a:lstStyle/>
                    <a:p>
                      <a:pPr marL="0" marR="0" lvl="0" indent="0" algn="ctr" defTabSz="521437" rtl="0" eaLnBrk="1" fontAlgn="auto" latinLnBrk="0" hangingPunct="1">
                        <a:lnSpc>
                          <a:spcPct val="150000"/>
                        </a:lnSpc>
                        <a:spcBef>
                          <a:spcPts val="0"/>
                        </a:spcBef>
                        <a:spcAft>
                          <a:spcPts val="0"/>
                        </a:spcAft>
                        <a:buClrTx/>
                        <a:buSzTx/>
                        <a:buFontTx/>
                        <a:buNone/>
                        <a:tabLst/>
                        <a:defRPr/>
                      </a:pPr>
                      <a:endParaRPr lang="fr-FR" sz="1600" dirty="0">
                        <a:solidFill>
                          <a:schemeClr val="tx1"/>
                        </a:solidFill>
                      </a:endParaRPr>
                    </a:p>
                  </a:txBody>
                  <a:tcPr>
                    <a:solidFill>
                      <a:schemeClr val="accent5">
                        <a:lumMod val="20000"/>
                        <a:lumOff val="80000"/>
                      </a:schemeClr>
                    </a:solidFill>
                  </a:tcPr>
                </a:tc>
                <a:extLst>
                  <a:ext uri="{0D108BD9-81ED-4DB2-BD59-A6C34878D82A}">
                    <a16:rowId xmlns:a16="http://schemas.microsoft.com/office/drawing/2014/main" val="2320021033"/>
                  </a:ext>
                </a:extLst>
              </a:tr>
              <a:tr h="742461">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vMerge="1">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tc>
                  <a:txBody>
                    <a:bodyPr/>
                    <a:lstStyle/>
                    <a:p>
                      <a:endParaRPr lang="fr-FR" dirty="0"/>
                    </a:p>
                  </a:txBody>
                  <a:tcPr>
                    <a:solidFill>
                      <a:schemeClr val="accent5">
                        <a:lumMod val="20000"/>
                        <a:lumOff val="80000"/>
                      </a:schemeClr>
                    </a:solidFill>
                  </a:tcPr>
                </a:tc>
                <a:extLst>
                  <a:ext uri="{0D108BD9-81ED-4DB2-BD59-A6C34878D82A}">
                    <a16:rowId xmlns:a16="http://schemas.microsoft.com/office/drawing/2014/main" val="941811589"/>
                  </a:ext>
                </a:extLst>
              </a:tr>
            </a:tbl>
          </a:graphicData>
        </a:graphic>
      </p:graphicFrame>
      <p:graphicFrame>
        <p:nvGraphicFramePr>
          <p:cNvPr id="8" name="Tableau 6">
            <a:extLst>
              <a:ext uri="{FF2B5EF4-FFF2-40B4-BE49-F238E27FC236}">
                <a16:creationId xmlns:a16="http://schemas.microsoft.com/office/drawing/2014/main" id="{027E183E-FEC2-C007-B704-C5B296BD11C5}"/>
              </a:ext>
            </a:extLst>
          </p:cNvPr>
          <p:cNvGraphicFramePr>
            <a:graphicFrameLocks noGrp="1"/>
          </p:cNvGraphicFramePr>
          <p:nvPr/>
        </p:nvGraphicFramePr>
        <p:xfrm>
          <a:off x="602366" y="2456579"/>
          <a:ext cx="4383221" cy="515286"/>
        </p:xfrm>
        <a:graphic>
          <a:graphicData uri="http://schemas.openxmlformats.org/drawingml/2006/table">
            <a:tbl>
              <a:tblPr firstRow="1" bandRow="1">
                <a:tableStyleId>{5C22544A-7EE6-4342-B048-85BDC9FD1C3A}</a:tableStyleId>
              </a:tblPr>
              <a:tblGrid>
                <a:gridCol w="4383221">
                  <a:extLst>
                    <a:ext uri="{9D8B030D-6E8A-4147-A177-3AD203B41FA5}">
                      <a16:colId xmlns:a16="http://schemas.microsoft.com/office/drawing/2014/main" val="3093023436"/>
                    </a:ext>
                  </a:extLst>
                </a:gridCol>
              </a:tblGrid>
              <a:tr h="515286">
                <a:tc>
                  <a:txBody>
                    <a:bodyPr/>
                    <a:lstStyle/>
                    <a:p>
                      <a:r>
                        <a:rPr lang="fr-FR" sz="2400" u="sng" dirty="0">
                          <a:solidFill>
                            <a:schemeClr val="tx1"/>
                          </a:solidFill>
                        </a:rPr>
                        <a:t>Bonification de 0,50 Pt</a:t>
                      </a:r>
                      <a:r>
                        <a:rPr lang="fr-FR" sz="2400" dirty="0">
                          <a:solidFill>
                            <a:schemeClr val="tx1"/>
                          </a:solidFill>
                        </a:rPr>
                        <a:t> :</a:t>
                      </a:r>
                    </a:p>
                  </a:txBody>
                  <a:tcPr>
                    <a:noFill/>
                  </a:tcPr>
                </a:tc>
                <a:extLst>
                  <a:ext uri="{0D108BD9-81ED-4DB2-BD59-A6C34878D82A}">
                    <a16:rowId xmlns:a16="http://schemas.microsoft.com/office/drawing/2014/main" val="2588934171"/>
                  </a:ext>
                </a:extLst>
              </a:tr>
            </a:tbl>
          </a:graphicData>
        </a:graphic>
      </p:graphicFrame>
      <p:cxnSp>
        <p:nvCxnSpPr>
          <p:cNvPr id="13" name="Connecteur droit 12">
            <a:extLst>
              <a:ext uri="{FF2B5EF4-FFF2-40B4-BE49-F238E27FC236}">
                <a16:creationId xmlns:a16="http://schemas.microsoft.com/office/drawing/2014/main" id="{A2CB930F-5EAD-D1D8-EC92-82801BF46040}"/>
              </a:ext>
            </a:extLst>
          </p:cNvPr>
          <p:cNvCxnSpPr>
            <a:cxnSpLocks/>
          </p:cNvCxnSpPr>
          <p:nvPr/>
        </p:nvCxnSpPr>
        <p:spPr>
          <a:xfrm>
            <a:off x="1275062" y="4117440"/>
            <a:ext cx="1217617" cy="5494"/>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4EB416D6-5B7D-F057-3B12-F6F6FCA03995}"/>
              </a:ext>
            </a:extLst>
          </p:cNvPr>
          <p:cNvSpPr/>
          <p:nvPr/>
        </p:nvSpPr>
        <p:spPr>
          <a:xfrm>
            <a:off x="1234877" y="5003745"/>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25" name="Rectangle 24">
            <a:extLst>
              <a:ext uri="{FF2B5EF4-FFF2-40B4-BE49-F238E27FC236}">
                <a16:creationId xmlns:a16="http://schemas.microsoft.com/office/drawing/2014/main" id="{79013586-F158-E4DD-F795-C52D6A45E8C1}"/>
              </a:ext>
            </a:extLst>
          </p:cNvPr>
          <p:cNvSpPr/>
          <p:nvPr/>
        </p:nvSpPr>
        <p:spPr>
          <a:xfrm>
            <a:off x="3573990"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26" name="Rectangle 25">
            <a:extLst>
              <a:ext uri="{FF2B5EF4-FFF2-40B4-BE49-F238E27FC236}">
                <a16:creationId xmlns:a16="http://schemas.microsoft.com/office/drawing/2014/main" id="{C2FFD121-4ED8-F505-DC19-3A0B83EBDC1D}"/>
              </a:ext>
            </a:extLst>
          </p:cNvPr>
          <p:cNvSpPr/>
          <p:nvPr/>
        </p:nvSpPr>
        <p:spPr>
          <a:xfrm>
            <a:off x="6910733" y="4994038"/>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cxnSp>
        <p:nvCxnSpPr>
          <p:cNvPr id="27" name="Connecteur droit 26">
            <a:extLst>
              <a:ext uri="{FF2B5EF4-FFF2-40B4-BE49-F238E27FC236}">
                <a16:creationId xmlns:a16="http://schemas.microsoft.com/office/drawing/2014/main" id="{F1B03EC6-50F8-1527-C63B-47905B31CB6A}"/>
              </a:ext>
            </a:extLst>
          </p:cNvPr>
          <p:cNvCxnSpPr>
            <a:cxnSpLocks/>
          </p:cNvCxnSpPr>
          <p:nvPr/>
        </p:nvCxnSpPr>
        <p:spPr>
          <a:xfrm>
            <a:off x="3535009" y="4122934"/>
            <a:ext cx="1465697"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9A992E80-7187-3792-83F0-08B8F24C7BC8}"/>
              </a:ext>
            </a:extLst>
          </p:cNvPr>
          <p:cNvCxnSpPr>
            <a:cxnSpLocks/>
          </p:cNvCxnSpPr>
          <p:nvPr/>
        </p:nvCxnSpPr>
        <p:spPr>
          <a:xfrm>
            <a:off x="5996156" y="4122934"/>
            <a:ext cx="1428315"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E08ADEC2-BCF7-BAED-4F15-7BA25A340BE2}"/>
              </a:ext>
            </a:extLst>
          </p:cNvPr>
          <p:cNvSpPr/>
          <p:nvPr/>
        </p:nvSpPr>
        <p:spPr>
          <a:xfrm>
            <a:off x="4486968"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33" name="Rectangle 32">
            <a:extLst>
              <a:ext uri="{FF2B5EF4-FFF2-40B4-BE49-F238E27FC236}">
                <a16:creationId xmlns:a16="http://schemas.microsoft.com/office/drawing/2014/main" id="{0209993E-82E5-E2FB-7038-8BA865E2DDC7}"/>
              </a:ext>
            </a:extLst>
          </p:cNvPr>
          <p:cNvSpPr/>
          <p:nvPr/>
        </p:nvSpPr>
        <p:spPr>
          <a:xfrm>
            <a:off x="6109376" y="5003745"/>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15" name="Rectangle 14">
            <a:extLst>
              <a:ext uri="{FF2B5EF4-FFF2-40B4-BE49-F238E27FC236}">
                <a16:creationId xmlns:a16="http://schemas.microsoft.com/office/drawing/2014/main" id="{61102549-0CA9-2124-7CB1-C079D63AB677}"/>
              </a:ext>
            </a:extLst>
          </p:cNvPr>
          <p:cNvSpPr/>
          <p:nvPr/>
        </p:nvSpPr>
        <p:spPr>
          <a:xfrm>
            <a:off x="1978941"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18" name="Rectangle 17">
            <a:extLst>
              <a:ext uri="{FF2B5EF4-FFF2-40B4-BE49-F238E27FC236}">
                <a16:creationId xmlns:a16="http://schemas.microsoft.com/office/drawing/2014/main" id="{13B92971-EB0D-3CAB-162E-955C0DB2F28E}"/>
              </a:ext>
            </a:extLst>
          </p:cNvPr>
          <p:cNvSpPr/>
          <p:nvPr/>
        </p:nvSpPr>
        <p:spPr>
          <a:xfrm>
            <a:off x="8617403"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sp>
        <p:nvSpPr>
          <p:cNvPr id="20" name="Rectangle 19">
            <a:extLst>
              <a:ext uri="{FF2B5EF4-FFF2-40B4-BE49-F238E27FC236}">
                <a16:creationId xmlns:a16="http://schemas.microsoft.com/office/drawing/2014/main" id="{45EBFA0D-A872-FA70-E1F9-C3290D0CA309}"/>
              </a:ext>
            </a:extLst>
          </p:cNvPr>
          <p:cNvSpPr/>
          <p:nvPr/>
        </p:nvSpPr>
        <p:spPr>
          <a:xfrm>
            <a:off x="9479898" y="5012424"/>
            <a:ext cx="513738" cy="43535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800" dirty="0">
                <a:solidFill>
                  <a:schemeClr val="tx1"/>
                </a:solidFill>
              </a:rPr>
              <a:t>D6</a:t>
            </a:r>
          </a:p>
        </p:txBody>
      </p:sp>
      <p:cxnSp>
        <p:nvCxnSpPr>
          <p:cNvPr id="41" name="Connecteur droit 40">
            <a:extLst>
              <a:ext uri="{FF2B5EF4-FFF2-40B4-BE49-F238E27FC236}">
                <a16:creationId xmlns:a16="http://schemas.microsoft.com/office/drawing/2014/main" id="{6ADACE74-F433-279F-B397-35491A94A442}"/>
              </a:ext>
            </a:extLst>
          </p:cNvPr>
          <p:cNvCxnSpPr>
            <a:cxnSpLocks/>
          </p:cNvCxnSpPr>
          <p:nvPr/>
        </p:nvCxnSpPr>
        <p:spPr>
          <a:xfrm>
            <a:off x="8565321" y="4099420"/>
            <a:ext cx="1428315" cy="0"/>
          </a:xfrm>
          <a:prstGeom prst="line">
            <a:avLst/>
          </a:prstGeom>
          <a:ln w="38100">
            <a:solidFill>
              <a:srgbClr val="0070C0"/>
            </a:solidFill>
          </a:ln>
        </p:spPr>
        <p:style>
          <a:lnRef idx="2">
            <a:schemeClr val="accent1"/>
          </a:lnRef>
          <a:fillRef idx="0">
            <a:schemeClr val="accent1"/>
          </a:fillRef>
          <a:effectRef idx="1">
            <a:schemeClr val="accent1"/>
          </a:effectRef>
          <a:fontRef idx="minor">
            <a:schemeClr val="tx1"/>
          </a:fontRef>
        </p:style>
      </p:cxnSp>
      <p:pic>
        <p:nvPicPr>
          <p:cNvPr id="4" name="Image 3">
            <a:extLst>
              <a:ext uri="{FF2B5EF4-FFF2-40B4-BE49-F238E27FC236}">
                <a16:creationId xmlns:a16="http://schemas.microsoft.com/office/drawing/2014/main" id="{A4511013-C9F7-6FD2-B433-03532C13CFBE}"/>
              </a:ext>
            </a:extLst>
          </p:cNvPr>
          <p:cNvPicPr>
            <a:picLocks noChangeAspect="1"/>
          </p:cNvPicPr>
          <p:nvPr/>
        </p:nvPicPr>
        <p:blipFill>
          <a:blip r:embed="rId2"/>
          <a:stretch>
            <a:fillRect/>
          </a:stretch>
        </p:blipFill>
        <p:spPr>
          <a:xfrm>
            <a:off x="8902238" y="496068"/>
            <a:ext cx="1280509" cy="785864"/>
          </a:xfrm>
          <a:prstGeom prst="rect">
            <a:avLst/>
          </a:prstGeom>
        </p:spPr>
      </p:pic>
      <p:pic>
        <p:nvPicPr>
          <p:cNvPr id="5" name="Image 4">
            <a:extLst>
              <a:ext uri="{FF2B5EF4-FFF2-40B4-BE49-F238E27FC236}">
                <a16:creationId xmlns:a16="http://schemas.microsoft.com/office/drawing/2014/main" id="{CFF3D801-92F7-B4B2-5141-C7F077181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373" y="4249170"/>
            <a:ext cx="419158" cy="543001"/>
          </a:xfrm>
          <a:prstGeom prst="rect">
            <a:avLst/>
          </a:prstGeom>
        </p:spPr>
      </p:pic>
      <p:pic>
        <p:nvPicPr>
          <p:cNvPr id="23" name="Image 22">
            <a:extLst>
              <a:ext uri="{FF2B5EF4-FFF2-40B4-BE49-F238E27FC236}">
                <a16:creationId xmlns:a16="http://schemas.microsoft.com/office/drawing/2014/main" id="{D13A776C-1D5F-8C44-DEBB-45AC54D0A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3164" y="4249170"/>
            <a:ext cx="419158" cy="543001"/>
          </a:xfrm>
          <a:prstGeom prst="rect">
            <a:avLst/>
          </a:prstGeom>
        </p:spPr>
      </p:pic>
      <p:pic>
        <p:nvPicPr>
          <p:cNvPr id="24" name="Image 23">
            <a:extLst>
              <a:ext uri="{FF2B5EF4-FFF2-40B4-BE49-F238E27FC236}">
                <a16:creationId xmlns:a16="http://schemas.microsoft.com/office/drawing/2014/main" id="{2309C4CD-1B5C-F896-AA52-F08F75A06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956" y="4264231"/>
            <a:ext cx="419158" cy="543001"/>
          </a:xfrm>
          <a:prstGeom prst="rect">
            <a:avLst/>
          </a:prstGeom>
        </p:spPr>
      </p:pic>
      <p:pic>
        <p:nvPicPr>
          <p:cNvPr id="6" name="Image 5">
            <a:extLst>
              <a:ext uri="{FF2B5EF4-FFF2-40B4-BE49-F238E27FC236}">
                <a16:creationId xmlns:a16="http://schemas.microsoft.com/office/drawing/2014/main" id="{00000000-0008-0000-0000-000081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7503" y="4361377"/>
            <a:ext cx="568084" cy="426063"/>
          </a:xfrm>
          <a:prstGeom prst="rect">
            <a:avLst/>
          </a:prstGeom>
        </p:spPr>
      </p:pic>
      <p:pic>
        <p:nvPicPr>
          <p:cNvPr id="10" name="Image 9">
            <a:extLst>
              <a:ext uri="{FF2B5EF4-FFF2-40B4-BE49-F238E27FC236}">
                <a16:creationId xmlns:a16="http://schemas.microsoft.com/office/drawing/2014/main" id="{03D62706-926C-6157-9632-C8AE38227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669" y="4353852"/>
            <a:ext cx="427715" cy="435353"/>
          </a:xfrm>
          <a:prstGeom prst="rect">
            <a:avLst/>
          </a:prstGeom>
        </p:spPr>
      </p:pic>
      <p:pic>
        <p:nvPicPr>
          <p:cNvPr id="11" name="Image 10">
            <a:extLst>
              <a:ext uri="{FF2B5EF4-FFF2-40B4-BE49-F238E27FC236}">
                <a16:creationId xmlns:a16="http://schemas.microsoft.com/office/drawing/2014/main" id="{F2E3AF97-32B2-6C4E-C514-934DE2EAD4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7986" y="4306518"/>
            <a:ext cx="716715" cy="459020"/>
          </a:xfrm>
          <a:prstGeom prst="rect">
            <a:avLst/>
          </a:prstGeom>
        </p:spPr>
      </p:pic>
      <p:pic>
        <p:nvPicPr>
          <p:cNvPr id="12" name="Image 11">
            <a:extLst>
              <a:ext uri="{FF2B5EF4-FFF2-40B4-BE49-F238E27FC236}">
                <a16:creationId xmlns:a16="http://schemas.microsoft.com/office/drawing/2014/main" id="{59451B8A-EE40-A5CE-EAE4-179AF29A5C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0530" y="4246204"/>
            <a:ext cx="352474" cy="543001"/>
          </a:xfrm>
          <a:prstGeom prst="rect">
            <a:avLst/>
          </a:prstGeom>
        </p:spPr>
      </p:pic>
      <p:pic>
        <p:nvPicPr>
          <p:cNvPr id="14" name="Image 13">
            <a:extLst>
              <a:ext uri="{FF2B5EF4-FFF2-40B4-BE49-F238E27FC236}">
                <a16:creationId xmlns:a16="http://schemas.microsoft.com/office/drawing/2014/main" id="{EBC29D06-E3BB-1B67-D4AC-796CC36C78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2969" y="4222537"/>
            <a:ext cx="419158" cy="543001"/>
          </a:xfrm>
          <a:prstGeom prst="rect">
            <a:avLst/>
          </a:prstGeom>
        </p:spPr>
      </p:pic>
    </p:spTree>
    <p:extLst>
      <p:ext uri="{BB962C8B-B14F-4D97-AF65-F5344CB8AC3E}">
        <p14:creationId xmlns:p14="http://schemas.microsoft.com/office/powerpoint/2010/main" val="291479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5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4" fill="hold" nodeType="after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3500"/>
                            </p:stCondLst>
                            <p:childTnLst>
                              <p:par>
                                <p:cTn id="14" presetID="23" presetClass="entr" presetSubtype="16" fill="hold" nodeType="after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 calcmode="lin" valueType="num">
                                      <p:cBhvr>
                                        <p:cTn id="16"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7" dur="500" fill="hold"/>
                                        <p:tgtEl>
                                          <p:spTgt spid="7">
                                            <p:txEl>
                                              <p:pRg st="2" end="2"/>
                                            </p:txEl>
                                          </p:spTgt>
                                        </p:tgtEl>
                                        <p:attrNameLst>
                                          <p:attrName>ppt_h</p:attrName>
                                        </p:attrNameLst>
                                      </p:cBhvr>
                                      <p:tavLst>
                                        <p:tav tm="0">
                                          <p:val>
                                            <p:fltVal val="0"/>
                                          </p:val>
                                        </p:tav>
                                        <p:tav tm="100000">
                                          <p:val>
                                            <p:strVal val="#ppt_h"/>
                                          </p:val>
                                        </p:tav>
                                      </p:tavLst>
                                    </p:anim>
                                  </p:childTnLst>
                                </p:cTn>
                              </p:par>
                              <p:par>
                                <p:cTn id="18" presetID="22" presetClass="entr" presetSubtype="4" fill="hold" nodeType="withEffect">
                                  <p:stCondLst>
                                    <p:cond delay="100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grpId="0" nodeType="with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par>
                                <p:cTn id="24" presetID="22" presetClass="entr" presetSubtype="4" fill="hold" grpId="0" nodeType="withEffect">
                                  <p:stCondLst>
                                    <p:cond delay="100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par>
                                <p:cTn id="30" presetID="22" presetClass="entr" presetSubtype="4" fill="hold" grpId="0" nodeType="withEffect">
                                  <p:stCondLst>
                                    <p:cond delay="100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par>
                                <p:cTn id="33" presetID="22" presetClass="entr" presetSubtype="4" fill="hold" grpId="0" nodeType="withEffect">
                                  <p:stCondLst>
                                    <p:cond delay="100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par>
                                <p:cTn id="36" presetID="22" presetClass="entr" presetSubtype="4" fill="hold" nodeType="withEffect">
                                  <p:stCondLst>
                                    <p:cond delay="1000"/>
                                  </p:stCondLst>
                                  <p:childTnLst>
                                    <p:set>
                                      <p:cBhvr>
                                        <p:cTn id="37" dur="1" fill="hold">
                                          <p:stCondLst>
                                            <p:cond delay="0"/>
                                          </p:stCondLst>
                                        </p:cTn>
                                        <p:tgtEl>
                                          <p:spTgt spid="27"/>
                                        </p:tgtEl>
                                        <p:attrNameLst>
                                          <p:attrName>style.visibility</p:attrName>
                                        </p:attrNameLst>
                                      </p:cBhvr>
                                      <p:to>
                                        <p:strVal val="visible"/>
                                      </p:to>
                                    </p:set>
                                    <p:animEffect transition="in" filter="wipe(down)">
                                      <p:cBhvr>
                                        <p:cTn id="38" dur="500"/>
                                        <p:tgtEl>
                                          <p:spTgt spid="27"/>
                                        </p:tgtEl>
                                      </p:cBhvr>
                                    </p:animEffect>
                                  </p:childTnLst>
                                </p:cTn>
                              </p:par>
                              <p:par>
                                <p:cTn id="39" presetID="22" presetClass="entr" presetSubtype="4" fill="hold" grpId="0" nodeType="withEffect">
                                  <p:stCondLst>
                                    <p:cond delay="1000"/>
                                  </p:stCondLst>
                                  <p:childTnLst>
                                    <p:set>
                                      <p:cBhvr>
                                        <p:cTn id="40" dur="1" fill="hold">
                                          <p:stCondLst>
                                            <p:cond delay="0"/>
                                          </p:stCondLst>
                                        </p:cTn>
                                        <p:tgtEl>
                                          <p:spTgt spid="26"/>
                                        </p:tgtEl>
                                        <p:attrNameLst>
                                          <p:attrName>style.visibility</p:attrName>
                                        </p:attrNameLst>
                                      </p:cBhvr>
                                      <p:to>
                                        <p:strVal val="visible"/>
                                      </p:to>
                                    </p:set>
                                    <p:animEffect transition="in" filter="wipe(down)">
                                      <p:cBhvr>
                                        <p:cTn id="41" dur="500"/>
                                        <p:tgtEl>
                                          <p:spTgt spid="26"/>
                                        </p:tgtEl>
                                      </p:cBhvr>
                                    </p:animEffect>
                                  </p:childTnLst>
                                </p:cTn>
                              </p:par>
                              <p:par>
                                <p:cTn id="42" presetID="22" presetClass="entr" presetSubtype="4" fill="hold" grpId="0" nodeType="withEffect">
                                  <p:stCondLst>
                                    <p:cond delay="1000"/>
                                  </p:stCondLst>
                                  <p:childTnLst>
                                    <p:set>
                                      <p:cBhvr>
                                        <p:cTn id="43" dur="1" fill="hold">
                                          <p:stCondLst>
                                            <p:cond delay="0"/>
                                          </p:stCondLst>
                                        </p:cTn>
                                        <p:tgtEl>
                                          <p:spTgt spid="33"/>
                                        </p:tgtEl>
                                        <p:attrNameLst>
                                          <p:attrName>style.visibility</p:attrName>
                                        </p:attrNameLst>
                                      </p:cBhvr>
                                      <p:to>
                                        <p:strVal val="visible"/>
                                      </p:to>
                                    </p:set>
                                    <p:animEffect transition="in" filter="wipe(down)">
                                      <p:cBhvr>
                                        <p:cTn id="44" dur="500"/>
                                        <p:tgtEl>
                                          <p:spTgt spid="33"/>
                                        </p:tgtEl>
                                      </p:cBhvr>
                                    </p:animEffect>
                                  </p:childTnLst>
                                </p:cTn>
                              </p:par>
                              <p:par>
                                <p:cTn id="45" presetID="22" presetClass="entr" presetSubtype="4" fill="hold" nodeType="withEffect">
                                  <p:stCondLst>
                                    <p:cond delay="1000"/>
                                  </p:stCondLst>
                                  <p:childTnLst>
                                    <p:set>
                                      <p:cBhvr>
                                        <p:cTn id="46" dur="1" fill="hold">
                                          <p:stCondLst>
                                            <p:cond delay="0"/>
                                          </p:stCondLst>
                                        </p:cTn>
                                        <p:tgtEl>
                                          <p:spTgt spid="28"/>
                                        </p:tgtEl>
                                        <p:attrNameLst>
                                          <p:attrName>style.visibility</p:attrName>
                                        </p:attrNameLst>
                                      </p:cBhvr>
                                      <p:to>
                                        <p:strVal val="visible"/>
                                      </p:to>
                                    </p:set>
                                    <p:animEffect transition="in" filter="wipe(down)">
                                      <p:cBhvr>
                                        <p:cTn id="47" dur="500"/>
                                        <p:tgtEl>
                                          <p:spTgt spid="28"/>
                                        </p:tgtEl>
                                      </p:cBhvr>
                                    </p:animEffect>
                                  </p:childTnLst>
                                </p:cTn>
                              </p:par>
                              <p:par>
                                <p:cTn id="48" presetID="22" presetClass="entr" presetSubtype="4" fill="hold" grpId="0" nodeType="withEffect">
                                  <p:stCondLst>
                                    <p:cond delay="100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par>
                                <p:cTn id="51" presetID="22" presetClass="entr" presetSubtype="4" fill="hold" grpId="0" nodeType="withEffect">
                                  <p:stCondLst>
                                    <p:cond delay="100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par>
                                <p:cTn id="54" presetID="22" presetClass="entr" presetSubtype="4" fill="hold" nodeType="withEffect">
                                  <p:stCondLst>
                                    <p:cond delay="1000"/>
                                  </p:stCondLst>
                                  <p:childTnLst>
                                    <p:set>
                                      <p:cBhvr>
                                        <p:cTn id="55" dur="1" fill="hold">
                                          <p:stCondLst>
                                            <p:cond delay="0"/>
                                          </p:stCondLst>
                                        </p:cTn>
                                        <p:tgtEl>
                                          <p:spTgt spid="41"/>
                                        </p:tgtEl>
                                        <p:attrNameLst>
                                          <p:attrName>style.visibility</p:attrName>
                                        </p:attrNameLst>
                                      </p:cBhvr>
                                      <p:to>
                                        <p:strVal val="visible"/>
                                      </p:to>
                                    </p:set>
                                    <p:animEffect transition="in" filter="wipe(down)">
                                      <p:cBhvr>
                                        <p:cTn id="56" dur="500"/>
                                        <p:tgtEl>
                                          <p:spTgt spid="41"/>
                                        </p:tgtEl>
                                      </p:cBhvr>
                                    </p:animEffect>
                                  </p:childTnLst>
                                </p:cTn>
                              </p:par>
                              <p:par>
                                <p:cTn id="57" presetID="22" presetClass="entr" presetSubtype="4" fill="hold" nodeType="withEffect">
                                  <p:stCondLst>
                                    <p:cond delay="100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00"/>
                                        <p:tgtEl>
                                          <p:spTgt spid="5"/>
                                        </p:tgtEl>
                                      </p:cBhvr>
                                    </p:animEffect>
                                  </p:childTnLst>
                                </p:cTn>
                              </p:par>
                              <p:par>
                                <p:cTn id="60" presetID="22" presetClass="entr" presetSubtype="4" fill="hold" nodeType="withEffect">
                                  <p:stCondLst>
                                    <p:cond delay="1000"/>
                                  </p:stCondLst>
                                  <p:childTnLst>
                                    <p:set>
                                      <p:cBhvr>
                                        <p:cTn id="61" dur="1" fill="hold">
                                          <p:stCondLst>
                                            <p:cond delay="0"/>
                                          </p:stCondLst>
                                        </p:cTn>
                                        <p:tgtEl>
                                          <p:spTgt spid="23"/>
                                        </p:tgtEl>
                                        <p:attrNameLst>
                                          <p:attrName>style.visibility</p:attrName>
                                        </p:attrNameLst>
                                      </p:cBhvr>
                                      <p:to>
                                        <p:strVal val="visible"/>
                                      </p:to>
                                    </p:set>
                                    <p:animEffect transition="in" filter="wipe(down)">
                                      <p:cBhvr>
                                        <p:cTn id="62" dur="500"/>
                                        <p:tgtEl>
                                          <p:spTgt spid="23"/>
                                        </p:tgtEl>
                                      </p:cBhvr>
                                    </p:animEffect>
                                  </p:childTnLst>
                                </p:cTn>
                              </p:par>
                              <p:par>
                                <p:cTn id="63" presetID="22" presetClass="entr" presetSubtype="4" fill="hold" nodeType="withEffect">
                                  <p:stCondLst>
                                    <p:cond delay="1000"/>
                                  </p:stCondLst>
                                  <p:childTnLst>
                                    <p:set>
                                      <p:cBhvr>
                                        <p:cTn id="64" dur="1" fill="hold">
                                          <p:stCondLst>
                                            <p:cond delay="0"/>
                                          </p:stCondLst>
                                        </p:cTn>
                                        <p:tgtEl>
                                          <p:spTgt spid="24"/>
                                        </p:tgtEl>
                                        <p:attrNameLst>
                                          <p:attrName>style.visibility</p:attrName>
                                        </p:attrNameLst>
                                      </p:cBhvr>
                                      <p:to>
                                        <p:strVal val="visible"/>
                                      </p:to>
                                    </p:set>
                                    <p:animEffect transition="in" filter="wipe(down)">
                                      <p:cBhvr>
                                        <p:cTn id="65" dur="500"/>
                                        <p:tgtEl>
                                          <p:spTgt spid="24"/>
                                        </p:tgtEl>
                                      </p:cBhvr>
                                    </p:animEffect>
                                  </p:childTnLst>
                                </p:cTn>
                              </p:par>
                              <p:par>
                                <p:cTn id="66" presetID="22" presetClass="entr" presetSubtype="4" fill="hold" nodeType="withEffect">
                                  <p:stCondLst>
                                    <p:cond delay="1000"/>
                                  </p:stCondLst>
                                  <p:childTnLst>
                                    <p:set>
                                      <p:cBhvr>
                                        <p:cTn id="67" dur="1" fill="hold">
                                          <p:stCondLst>
                                            <p:cond delay="0"/>
                                          </p:stCondLst>
                                        </p:cTn>
                                        <p:tgtEl>
                                          <p:spTgt spid="6"/>
                                        </p:tgtEl>
                                        <p:attrNameLst>
                                          <p:attrName>style.visibility</p:attrName>
                                        </p:attrNameLst>
                                      </p:cBhvr>
                                      <p:to>
                                        <p:strVal val="visible"/>
                                      </p:to>
                                    </p:set>
                                    <p:animEffect transition="in" filter="wipe(down)">
                                      <p:cBhvr>
                                        <p:cTn id="68" dur="500"/>
                                        <p:tgtEl>
                                          <p:spTgt spid="6"/>
                                        </p:tgtEl>
                                      </p:cBhvr>
                                    </p:animEffect>
                                  </p:childTnLst>
                                </p:cTn>
                              </p:par>
                              <p:par>
                                <p:cTn id="69" presetID="22" presetClass="entr" presetSubtype="4" fill="hold" nodeType="withEffect">
                                  <p:stCondLst>
                                    <p:cond delay="1000"/>
                                  </p:stCondLst>
                                  <p:childTnLst>
                                    <p:set>
                                      <p:cBhvr>
                                        <p:cTn id="70" dur="1" fill="hold">
                                          <p:stCondLst>
                                            <p:cond delay="0"/>
                                          </p:stCondLst>
                                        </p:cTn>
                                        <p:tgtEl>
                                          <p:spTgt spid="10"/>
                                        </p:tgtEl>
                                        <p:attrNameLst>
                                          <p:attrName>style.visibility</p:attrName>
                                        </p:attrNameLst>
                                      </p:cBhvr>
                                      <p:to>
                                        <p:strVal val="visible"/>
                                      </p:to>
                                    </p:set>
                                    <p:animEffect transition="in" filter="wipe(down)">
                                      <p:cBhvr>
                                        <p:cTn id="71" dur="500"/>
                                        <p:tgtEl>
                                          <p:spTgt spid="10"/>
                                        </p:tgtEl>
                                      </p:cBhvr>
                                    </p:animEffect>
                                  </p:childTnLst>
                                </p:cTn>
                              </p:par>
                              <p:par>
                                <p:cTn id="72" presetID="22" presetClass="entr" presetSubtype="4" fill="hold" nodeType="withEffect">
                                  <p:stCondLst>
                                    <p:cond delay="1000"/>
                                  </p:stCondLst>
                                  <p:childTnLst>
                                    <p:set>
                                      <p:cBhvr>
                                        <p:cTn id="73" dur="1" fill="hold">
                                          <p:stCondLst>
                                            <p:cond delay="0"/>
                                          </p:stCondLst>
                                        </p:cTn>
                                        <p:tgtEl>
                                          <p:spTgt spid="11"/>
                                        </p:tgtEl>
                                        <p:attrNameLst>
                                          <p:attrName>style.visibility</p:attrName>
                                        </p:attrNameLst>
                                      </p:cBhvr>
                                      <p:to>
                                        <p:strVal val="visible"/>
                                      </p:to>
                                    </p:set>
                                    <p:animEffect transition="in" filter="wipe(down)">
                                      <p:cBhvr>
                                        <p:cTn id="74" dur="500"/>
                                        <p:tgtEl>
                                          <p:spTgt spid="11"/>
                                        </p:tgtEl>
                                      </p:cBhvr>
                                    </p:animEffect>
                                  </p:childTnLst>
                                </p:cTn>
                              </p:par>
                              <p:par>
                                <p:cTn id="75" presetID="22" presetClass="entr" presetSubtype="4" fill="hold" nodeType="withEffect">
                                  <p:stCondLst>
                                    <p:cond delay="1000"/>
                                  </p:stCondLst>
                                  <p:childTnLst>
                                    <p:set>
                                      <p:cBhvr>
                                        <p:cTn id="76" dur="1" fill="hold">
                                          <p:stCondLst>
                                            <p:cond delay="0"/>
                                          </p:stCondLst>
                                        </p:cTn>
                                        <p:tgtEl>
                                          <p:spTgt spid="12"/>
                                        </p:tgtEl>
                                        <p:attrNameLst>
                                          <p:attrName>style.visibility</p:attrName>
                                        </p:attrNameLst>
                                      </p:cBhvr>
                                      <p:to>
                                        <p:strVal val="visible"/>
                                      </p:to>
                                    </p:set>
                                    <p:animEffect transition="in" filter="wipe(down)">
                                      <p:cBhvr>
                                        <p:cTn id="77" dur="500"/>
                                        <p:tgtEl>
                                          <p:spTgt spid="12"/>
                                        </p:tgtEl>
                                      </p:cBhvr>
                                    </p:animEffect>
                                  </p:childTnLst>
                                </p:cTn>
                              </p:par>
                              <p:par>
                                <p:cTn id="78" presetID="22" presetClass="entr" presetSubtype="4" fill="hold" nodeType="withEffect">
                                  <p:stCondLst>
                                    <p:cond delay="1000"/>
                                  </p:stCondLst>
                                  <p:childTnLst>
                                    <p:set>
                                      <p:cBhvr>
                                        <p:cTn id="79" dur="1" fill="hold">
                                          <p:stCondLst>
                                            <p:cond delay="0"/>
                                          </p:stCondLst>
                                        </p:cTn>
                                        <p:tgtEl>
                                          <p:spTgt spid="14"/>
                                        </p:tgtEl>
                                        <p:attrNameLst>
                                          <p:attrName>style.visibility</p:attrName>
                                        </p:attrNameLst>
                                      </p:cBhvr>
                                      <p:to>
                                        <p:strVal val="visible"/>
                                      </p:to>
                                    </p:set>
                                    <p:animEffect transition="in" filter="wipe(down)">
                                      <p:cBhvr>
                                        <p:cTn id="8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32" grpId="0" animBg="1"/>
      <p:bldP spid="33" grpId="0" animBg="1"/>
      <p:bldP spid="15" grpId="0" animBg="1"/>
      <p:bldP spid="18"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ED734-ED5A-C733-EE63-787BD6CFF1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C7E669-AAC3-4280-D380-778CDE98D612}"/>
              </a:ext>
            </a:extLst>
          </p:cNvPr>
          <p:cNvSpPr>
            <a:spLocks noGrp="1"/>
          </p:cNvSpPr>
          <p:nvPr>
            <p:ph type="title"/>
          </p:nvPr>
        </p:nvSpPr>
        <p:spPr/>
        <p:txBody>
          <a:bodyPr/>
          <a:lstStyle/>
          <a:p>
            <a:r>
              <a:rPr lang="fr-FR" sz="2800" cap="none" dirty="0"/>
              <a:t>Le saut changement de jambes </a:t>
            </a:r>
          </a:p>
        </p:txBody>
      </p:sp>
      <p:pic>
        <p:nvPicPr>
          <p:cNvPr id="3" name="Image 2">
            <a:extLst>
              <a:ext uri="{FF2B5EF4-FFF2-40B4-BE49-F238E27FC236}">
                <a16:creationId xmlns:a16="http://schemas.microsoft.com/office/drawing/2014/main" id="{F537C44E-6D8C-AAFE-A553-9DAF7DF767A0}"/>
              </a:ext>
            </a:extLst>
          </p:cNvPr>
          <p:cNvPicPr>
            <a:picLocks noChangeAspect="1"/>
          </p:cNvPicPr>
          <p:nvPr/>
        </p:nvPicPr>
        <p:blipFill>
          <a:blip r:embed="rId4"/>
          <a:stretch>
            <a:fillRect/>
          </a:stretch>
        </p:blipFill>
        <p:spPr>
          <a:xfrm>
            <a:off x="8902238" y="496068"/>
            <a:ext cx="1280509" cy="785864"/>
          </a:xfrm>
          <a:prstGeom prst="rect">
            <a:avLst/>
          </a:prstGeom>
        </p:spPr>
      </p:pic>
      <p:graphicFrame>
        <p:nvGraphicFramePr>
          <p:cNvPr id="6" name="Tableau 5">
            <a:extLst>
              <a:ext uri="{FF2B5EF4-FFF2-40B4-BE49-F238E27FC236}">
                <a16:creationId xmlns:a16="http://schemas.microsoft.com/office/drawing/2014/main" id="{209BC00F-5284-EB46-692E-D752602F056E}"/>
              </a:ext>
            </a:extLst>
          </p:cNvPr>
          <p:cNvGraphicFramePr>
            <a:graphicFrameLocks noGrp="1"/>
          </p:cNvGraphicFramePr>
          <p:nvPr/>
        </p:nvGraphicFramePr>
        <p:xfrm>
          <a:off x="5635031" y="1716878"/>
          <a:ext cx="1614870" cy="1944147"/>
        </p:xfrm>
        <a:graphic>
          <a:graphicData uri="http://schemas.openxmlformats.org/drawingml/2006/table">
            <a:tbl>
              <a:tblPr firstRow="1" bandRow="1">
                <a:tableStyleId>{5C22544A-7EE6-4342-B048-85BDC9FD1C3A}</a:tableStyleId>
              </a:tblPr>
              <a:tblGrid>
                <a:gridCol w="1614870">
                  <a:extLst>
                    <a:ext uri="{9D8B030D-6E8A-4147-A177-3AD203B41FA5}">
                      <a16:colId xmlns:a16="http://schemas.microsoft.com/office/drawing/2014/main" val="1212121661"/>
                    </a:ext>
                  </a:extLst>
                </a:gridCol>
              </a:tblGrid>
              <a:tr h="1247432">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pic>
        <p:nvPicPr>
          <p:cNvPr id="4" name="1. Changement de jambe">
            <a:hlinkClick r:id="" action="ppaction://media"/>
            <a:extLst>
              <a:ext uri="{FF2B5EF4-FFF2-40B4-BE49-F238E27FC236}">
                <a16:creationId xmlns:a16="http://schemas.microsoft.com/office/drawing/2014/main" id="{71EFF87C-1A8C-7FFF-9DDF-87218090BE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6149" y="1487814"/>
            <a:ext cx="7926343" cy="4974444"/>
          </a:xfrm>
          <a:prstGeom prst="rect">
            <a:avLst/>
          </a:prstGeom>
        </p:spPr>
      </p:pic>
    </p:spTree>
    <p:extLst>
      <p:ext uri="{BB962C8B-B14F-4D97-AF65-F5344CB8AC3E}">
        <p14:creationId xmlns:p14="http://schemas.microsoft.com/office/powerpoint/2010/main" val="75672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503AC-58AF-674E-BA56-C5170470F50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6BF92D6-7F5B-0A05-4A8E-7B9E4C46D69C}"/>
              </a:ext>
            </a:extLst>
          </p:cNvPr>
          <p:cNvSpPr>
            <a:spLocks noGrp="1"/>
          </p:cNvSpPr>
          <p:nvPr>
            <p:ph type="title"/>
          </p:nvPr>
        </p:nvSpPr>
        <p:spPr/>
        <p:txBody>
          <a:bodyPr/>
          <a:lstStyle/>
          <a:p>
            <a:r>
              <a:rPr lang="fr-FR" cap="none" dirty="0"/>
              <a:t>Familles d’éléments 6èmes. ATR tenus et parties de maintien (6-2) </a:t>
            </a:r>
          </a:p>
        </p:txBody>
      </p:sp>
      <p:graphicFrame>
        <p:nvGraphicFramePr>
          <p:cNvPr id="13" name="Tableau 12">
            <a:extLst>
              <a:ext uri="{FF2B5EF4-FFF2-40B4-BE49-F238E27FC236}">
                <a16:creationId xmlns:a16="http://schemas.microsoft.com/office/drawing/2014/main" id="{C317CDD7-7DB9-3095-3758-49A4543358C3}"/>
              </a:ext>
            </a:extLst>
          </p:cNvPr>
          <p:cNvGraphicFramePr>
            <a:graphicFrameLocks noGrp="1"/>
          </p:cNvGraphicFramePr>
          <p:nvPr/>
        </p:nvGraphicFramePr>
        <p:xfrm>
          <a:off x="468313" y="1370750"/>
          <a:ext cx="5069457" cy="335280"/>
        </p:xfrm>
        <a:graphic>
          <a:graphicData uri="http://schemas.openxmlformats.org/drawingml/2006/table">
            <a:tbl>
              <a:tblPr firstRow="1" bandRow="1">
                <a:tableStyleId>{5C22544A-7EE6-4342-B048-85BDC9FD1C3A}</a:tableStyleId>
              </a:tblPr>
              <a:tblGrid>
                <a:gridCol w="5069457">
                  <a:extLst>
                    <a:ext uri="{9D8B030D-6E8A-4147-A177-3AD203B41FA5}">
                      <a16:colId xmlns:a16="http://schemas.microsoft.com/office/drawing/2014/main" val="1637493293"/>
                    </a:ext>
                  </a:extLst>
                </a:gridCol>
              </a:tblGrid>
              <a:tr h="334401">
                <a:tc>
                  <a:txBody>
                    <a:bodyPr/>
                    <a:lstStyle/>
                    <a:p>
                      <a:pPr algn="ctr">
                        <a:lnSpc>
                          <a:spcPct val="100000"/>
                        </a:lnSpc>
                      </a:pPr>
                      <a:r>
                        <a:rPr lang="fr-FR" sz="1600" dirty="0">
                          <a:solidFill>
                            <a:schemeClr val="tx1"/>
                          </a:solidFill>
                        </a:rPr>
                        <a:t>Eléments non bonifiés</a:t>
                      </a:r>
                    </a:p>
                  </a:txBody>
                  <a:tcPr>
                    <a:solidFill>
                      <a:schemeClr val="accent5">
                        <a:lumMod val="20000"/>
                        <a:lumOff val="80000"/>
                      </a:schemeClr>
                    </a:solidFill>
                  </a:tcPr>
                </a:tc>
                <a:extLst>
                  <a:ext uri="{0D108BD9-81ED-4DB2-BD59-A6C34878D82A}">
                    <a16:rowId xmlns:a16="http://schemas.microsoft.com/office/drawing/2014/main" val="1573635779"/>
                  </a:ext>
                </a:extLst>
              </a:tr>
            </a:tbl>
          </a:graphicData>
        </a:graphic>
      </p:graphicFrame>
      <p:graphicFrame>
        <p:nvGraphicFramePr>
          <p:cNvPr id="29" name="Tableau 28">
            <a:extLst>
              <a:ext uri="{FF2B5EF4-FFF2-40B4-BE49-F238E27FC236}">
                <a16:creationId xmlns:a16="http://schemas.microsoft.com/office/drawing/2014/main" id="{5A0613E6-776D-8136-57EB-1693E71F7715}"/>
              </a:ext>
            </a:extLst>
          </p:cNvPr>
          <p:cNvGraphicFramePr>
            <a:graphicFrameLocks noGrp="1"/>
          </p:cNvGraphicFramePr>
          <p:nvPr>
            <p:extLst>
              <p:ext uri="{D42A27DB-BD31-4B8C-83A1-F6EECF244321}">
                <p14:modId xmlns:p14="http://schemas.microsoft.com/office/powerpoint/2010/main" val="1846512009"/>
              </p:ext>
            </p:extLst>
          </p:nvPr>
        </p:nvGraphicFramePr>
        <p:xfrm>
          <a:off x="468313" y="1719699"/>
          <a:ext cx="5069457" cy="1944147"/>
        </p:xfrm>
        <a:graphic>
          <a:graphicData uri="http://schemas.openxmlformats.org/drawingml/2006/table">
            <a:tbl>
              <a:tblPr firstRow="1" bandRow="1">
                <a:tableStyleId>{5C22544A-7EE6-4342-B048-85BDC9FD1C3A}</a:tableStyleId>
              </a:tblPr>
              <a:tblGrid>
                <a:gridCol w="1689819">
                  <a:extLst>
                    <a:ext uri="{9D8B030D-6E8A-4147-A177-3AD203B41FA5}">
                      <a16:colId xmlns:a16="http://schemas.microsoft.com/office/drawing/2014/main" val="1212121661"/>
                    </a:ext>
                  </a:extLst>
                </a:gridCol>
                <a:gridCol w="1689819">
                  <a:extLst>
                    <a:ext uri="{9D8B030D-6E8A-4147-A177-3AD203B41FA5}">
                      <a16:colId xmlns:a16="http://schemas.microsoft.com/office/drawing/2014/main" val="32155851"/>
                    </a:ext>
                  </a:extLst>
                </a:gridCol>
                <a:gridCol w="1689819">
                  <a:extLst>
                    <a:ext uri="{9D8B030D-6E8A-4147-A177-3AD203B41FA5}">
                      <a16:colId xmlns:a16="http://schemas.microsoft.com/office/drawing/2014/main" val="3448979491"/>
                    </a:ext>
                  </a:extLst>
                </a:gridCol>
              </a:tblGrid>
              <a:tr h="1247432">
                <a:tc>
                  <a:txBody>
                    <a:bodyPr/>
                    <a:lstStyle/>
                    <a:p>
                      <a:endParaRPr lang="fr-FR" dirty="0"/>
                    </a:p>
                  </a:txBody>
                  <a:tcPr>
                    <a:noFill/>
                  </a:tcPr>
                </a:tc>
                <a:tc>
                  <a:txBody>
                    <a:bodyPr/>
                    <a:lstStyle/>
                    <a:p>
                      <a:endParaRPr lang="fr-FR"/>
                    </a:p>
                  </a:txBody>
                  <a:tcPr>
                    <a:noFill/>
                  </a:tcPr>
                </a:tc>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graphicFrame>
        <p:nvGraphicFramePr>
          <p:cNvPr id="36" name="Tableau 35">
            <a:extLst>
              <a:ext uri="{FF2B5EF4-FFF2-40B4-BE49-F238E27FC236}">
                <a16:creationId xmlns:a16="http://schemas.microsoft.com/office/drawing/2014/main" id="{DDE35064-49CA-746B-9117-4B5C64254607}"/>
              </a:ext>
            </a:extLst>
          </p:cNvPr>
          <p:cNvGraphicFramePr>
            <a:graphicFrameLocks noGrp="1"/>
          </p:cNvGraphicFramePr>
          <p:nvPr>
            <p:extLst>
              <p:ext uri="{D42A27DB-BD31-4B8C-83A1-F6EECF244321}">
                <p14:modId xmlns:p14="http://schemas.microsoft.com/office/powerpoint/2010/main" val="3274489290"/>
              </p:ext>
            </p:extLst>
          </p:nvPr>
        </p:nvGraphicFramePr>
        <p:xfrm>
          <a:off x="5644777" y="1358847"/>
          <a:ext cx="2697839" cy="335280"/>
        </p:xfrm>
        <a:graphic>
          <a:graphicData uri="http://schemas.openxmlformats.org/drawingml/2006/table">
            <a:tbl>
              <a:tblPr firstRow="1" bandRow="1">
                <a:tableStyleId>{5C22544A-7EE6-4342-B048-85BDC9FD1C3A}</a:tableStyleId>
              </a:tblPr>
              <a:tblGrid>
                <a:gridCol w="2697839">
                  <a:extLst>
                    <a:ext uri="{9D8B030D-6E8A-4147-A177-3AD203B41FA5}">
                      <a16:colId xmlns:a16="http://schemas.microsoft.com/office/drawing/2014/main" val="1637493293"/>
                    </a:ext>
                  </a:extLst>
                </a:gridCol>
              </a:tblGrid>
              <a:tr h="328061">
                <a:tc>
                  <a:txBody>
                    <a:bodyPr/>
                    <a:lstStyle/>
                    <a:p>
                      <a:pPr algn="ctr">
                        <a:lnSpc>
                          <a:spcPct val="100000"/>
                        </a:lnSpc>
                      </a:pPr>
                      <a:r>
                        <a:rPr lang="fr-FR" sz="1600" dirty="0">
                          <a:solidFill>
                            <a:schemeClr val="tx1"/>
                          </a:solidFill>
                        </a:rPr>
                        <a:t>Elément bonifié à 0,30 pt</a:t>
                      </a:r>
                    </a:p>
                  </a:txBody>
                  <a:tcPr>
                    <a:solidFill>
                      <a:srgbClr val="00B0F0"/>
                    </a:solidFill>
                  </a:tcPr>
                </a:tc>
                <a:extLst>
                  <a:ext uri="{0D108BD9-81ED-4DB2-BD59-A6C34878D82A}">
                    <a16:rowId xmlns:a16="http://schemas.microsoft.com/office/drawing/2014/main" val="1573635779"/>
                  </a:ext>
                </a:extLst>
              </a:tr>
            </a:tbl>
          </a:graphicData>
        </a:graphic>
      </p:graphicFrame>
      <p:sp>
        <p:nvSpPr>
          <p:cNvPr id="39" name="Rectangle 38">
            <a:extLst>
              <a:ext uri="{FF2B5EF4-FFF2-40B4-BE49-F238E27FC236}">
                <a16:creationId xmlns:a16="http://schemas.microsoft.com/office/drawing/2014/main" id="{B50CC26C-32BE-E7E9-F01F-7B6683B635BD}"/>
              </a:ext>
            </a:extLst>
          </p:cNvPr>
          <p:cNvSpPr/>
          <p:nvPr/>
        </p:nvSpPr>
        <p:spPr>
          <a:xfrm>
            <a:off x="537326" y="2974559"/>
            <a:ext cx="1540371" cy="68646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a:solidFill>
                  <a:schemeClr val="tx1"/>
                </a:solidFill>
              </a:rPr>
              <a:t>Equerre renversée tenue (en entrée ou en cours de mouvement)</a:t>
            </a:r>
          </a:p>
        </p:txBody>
      </p:sp>
      <p:sp>
        <p:nvSpPr>
          <p:cNvPr id="40" name="Rectangle 39">
            <a:extLst>
              <a:ext uri="{FF2B5EF4-FFF2-40B4-BE49-F238E27FC236}">
                <a16:creationId xmlns:a16="http://schemas.microsoft.com/office/drawing/2014/main" id="{8BE94267-DF74-B33C-2C00-E6FE2CCD0F13}"/>
              </a:ext>
            </a:extLst>
          </p:cNvPr>
          <p:cNvSpPr/>
          <p:nvPr/>
        </p:nvSpPr>
        <p:spPr>
          <a:xfrm>
            <a:off x="2221524"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ATR poisson</a:t>
            </a:r>
          </a:p>
        </p:txBody>
      </p:sp>
      <p:sp>
        <p:nvSpPr>
          <p:cNvPr id="41" name="Rectangle 40">
            <a:extLst>
              <a:ext uri="{FF2B5EF4-FFF2-40B4-BE49-F238E27FC236}">
                <a16:creationId xmlns:a16="http://schemas.microsoft.com/office/drawing/2014/main" id="{5723C0C5-6DB3-C30D-050F-4D1A064B6782}"/>
              </a:ext>
            </a:extLst>
          </p:cNvPr>
          <p:cNvSpPr/>
          <p:nvPr/>
        </p:nvSpPr>
        <p:spPr>
          <a:xfrm>
            <a:off x="3920799" y="3176678"/>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ATR Latéral</a:t>
            </a:r>
          </a:p>
        </p:txBody>
      </p:sp>
      <p:graphicFrame>
        <p:nvGraphicFramePr>
          <p:cNvPr id="44" name="Tableau 43">
            <a:extLst>
              <a:ext uri="{FF2B5EF4-FFF2-40B4-BE49-F238E27FC236}">
                <a16:creationId xmlns:a16="http://schemas.microsoft.com/office/drawing/2014/main" id="{33CC17EA-5474-29FD-3E21-C67D49EF531A}"/>
              </a:ext>
            </a:extLst>
          </p:cNvPr>
          <p:cNvGraphicFramePr>
            <a:graphicFrameLocks noGrp="1"/>
          </p:cNvGraphicFramePr>
          <p:nvPr>
            <p:extLst>
              <p:ext uri="{D42A27DB-BD31-4B8C-83A1-F6EECF244321}">
                <p14:modId xmlns:p14="http://schemas.microsoft.com/office/powerpoint/2010/main" val="1954263528"/>
              </p:ext>
            </p:extLst>
          </p:nvPr>
        </p:nvGraphicFramePr>
        <p:xfrm>
          <a:off x="476869" y="3710270"/>
          <a:ext cx="4982823" cy="335280"/>
        </p:xfrm>
        <a:graphic>
          <a:graphicData uri="http://schemas.openxmlformats.org/drawingml/2006/table">
            <a:tbl>
              <a:tblPr firstRow="1" bandRow="1">
                <a:tableStyleId>{5C22544A-7EE6-4342-B048-85BDC9FD1C3A}</a:tableStyleId>
              </a:tblPr>
              <a:tblGrid>
                <a:gridCol w="4982823">
                  <a:extLst>
                    <a:ext uri="{9D8B030D-6E8A-4147-A177-3AD203B41FA5}">
                      <a16:colId xmlns:a16="http://schemas.microsoft.com/office/drawing/2014/main" val="1637493293"/>
                    </a:ext>
                  </a:extLst>
                </a:gridCol>
              </a:tblGrid>
              <a:tr h="322915">
                <a:tc>
                  <a:txBody>
                    <a:bodyPr/>
                    <a:lstStyle/>
                    <a:p>
                      <a:pPr algn="ctr">
                        <a:lnSpc>
                          <a:spcPct val="100000"/>
                        </a:lnSpc>
                      </a:pPr>
                      <a:r>
                        <a:rPr lang="fr-FR" sz="1600" dirty="0">
                          <a:solidFill>
                            <a:schemeClr val="tx1"/>
                          </a:solidFill>
                        </a:rPr>
                        <a:t>Eléments bonifiés à 0,50 pt</a:t>
                      </a:r>
                    </a:p>
                  </a:txBody>
                  <a:tcPr>
                    <a:solidFill>
                      <a:schemeClr val="accent6">
                        <a:lumMod val="60000"/>
                        <a:lumOff val="40000"/>
                      </a:schemeClr>
                    </a:solidFill>
                  </a:tcPr>
                </a:tc>
                <a:extLst>
                  <a:ext uri="{0D108BD9-81ED-4DB2-BD59-A6C34878D82A}">
                    <a16:rowId xmlns:a16="http://schemas.microsoft.com/office/drawing/2014/main" val="1573635779"/>
                  </a:ext>
                </a:extLst>
              </a:tr>
            </a:tbl>
          </a:graphicData>
        </a:graphic>
      </p:graphicFrame>
      <p:graphicFrame>
        <p:nvGraphicFramePr>
          <p:cNvPr id="45" name="Tableau 44">
            <a:extLst>
              <a:ext uri="{FF2B5EF4-FFF2-40B4-BE49-F238E27FC236}">
                <a16:creationId xmlns:a16="http://schemas.microsoft.com/office/drawing/2014/main" id="{DE2ACF32-3253-AD23-0B94-807A831B0DE5}"/>
              </a:ext>
            </a:extLst>
          </p:cNvPr>
          <p:cNvGraphicFramePr>
            <a:graphicFrameLocks noGrp="1"/>
          </p:cNvGraphicFramePr>
          <p:nvPr>
            <p:extLst>
              <p:ext uri="{D42A27DB-BD31-4B8C-83A1-F6EECF244321}">
                <p14:modId xmlns:p14="http://schemas.microsoft.com/office/powerpoint/2010/main" val="192556009"/>
              </p:ext>
            </p:extLst>
          </p:nvPr>
        </p:nvGraphicFramePr>
        <p:xfrm>
          <a:off x="476869" y="4073266"/>
          <a:ext cx="5010390" cy="2043405"/>
        </p:xfrm>
        <a:graphic>
          <a:graphicData uri="http://schemas.openxmlformats.org/drawingml/2006/table">
            <a:tbl>
              <a:tblPr firstRow="1" bandRow="1">
                <a:tableStyleId>{5C22544A-7EE6-4342-B048-85BDC9FD1C3A}</a:tableStyleId>
              </a:tblPr>
              <a:tblGrid>
                <a:gridCol w="1670130">
                  <a:extLst>
                    <a:ext uri="{9D8B030D-6E8A-4147-A177-3AD203B41FA5}">
                      <a16:colId xmlns:a16="http://schemas.microsoft.com/office/drawing/2014/main" val="1212121661"/>
                    </a:ext>
                  </a:extLst>
                </a:gridCol>
                <a:gridCol w="1670130">
                  <a:extLst>
                    <a:ext uri="{9D8B030D-6E8A-4147-A177-3AD203B41FA5}">
                      <a16:colId xmlns:a16="http://schemas.microsoft.com/office/drawing/2014/main" val="32155851"/>
                    </a:ext>
                  </a:extLst>
                </a:gridCol>
                <a:gridCol w="1670130">
                  <a:extLst>
                    <a:ext uri="{9D8B030D-6E8A-4147-A177-3AD203B41FA5}">
                      <a16:colId xmlns:a16="http://schemas.microsoft.com/office/drawing/2014/main" val="2049341707"/>
                    </a:ext>
                  </a:extLst>
                </a:gridCol>
              </a:tblGrid>
              <a:tr h="1330941">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extLst>
                  <a:ext uri="{0D108BD9-81ED-4DB2-BD59-A6C34878D82A}">
                    <a16:rowId xmlns:a16="http://schemas.microsoft.com/office/drawing/2014/main" val="2622419758"/>
                  </a:ext>
                </a:extLst>
              </a:tr>
              <a:tr h="712464">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53" name="Rectangle 52">
            <a:extLst>
              <a:ext uri="{FF2B5EF4-FFF2-40B4-BE49-F238E27FC236}">
                <a16:creationId xmlns:a16="http://schemas.microsoft.com/office/drawing/2014/main" id="{490D288B-AA82-7568-54E2-4354033FCB5B}"/>
              </a:ext>
            </a:extLst>
          </p:cNvPr>
          <p:cNvSpPr/>
          <p:nvPr/>
        </p:nvSpPr>
        <p:spPr>
          <a:xfrm>
            <a:off x="3810095" y="5463866"/>
            <a:ext cx="1664947" cy="5942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a:solidFill>
                  <a:schemeClr val="tx1"/>
                </a:solidFill>
              </a:rPr>
              <a:t>ATR transversal ou latéral arrivée équerre (aussi en entrée)</a:t>
            </a:r>
          </a:p>
        </p:txBody>
      </p:sp>
      <p:sp>
        <p:nvSpPr>
          <p:cNvPr id="56" name="Rectangle 55">
            <a:extLst>
              <a:ext uri="{FF2B5EF4-FFF2-40B4-BE49-F238E27FC236}">
                <a16:creationId xmlns:a16="http://schemas.microsoft.com/office/drawing/2014/main" id="{28CAEDB1-3D6C-4CE2-8FDA-452BADF8A843}"/>
              </a:ext>
            </a:extLst>
          </p:cNvPr>
          <p:cNvSpPr/>
          <p:nvPr/>
        </p:nvSpPr>
        <p:spPr>
          <a:xfrm>
            <a:off x="2205770" y="5455578"/>
            <a:ext cx="1540371" cy="59421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ATR en entrée (retour libre sur poutre)</a:t>
            </a:r>
          </a:p>
        </p:txBody>
      </p:sp>
      <p:pic>
        <p:nvPicPr>
          <p:cNvPr id="3" name="Image 2">
            <a:extLst>
              <a:ext uri="{FF2B5EF4-FFF2-40B4-BE49-F238E27FC236}">
                <a16:creationId xmlns:a16="http://schemas.microsoft.com/office/drawing/2014/main" id="{4E08EB2E-DCEF-B035-D83C-058A3951D246}"/>
              </a:ext>
            </a:extLst>
          </p:cNvPr>
          <p:cNvPicPr>
            <a:picLocks noChangeAspect="1"/>
          </p:cNvPicPr>
          <p:nvPr/>
        </p:nvPicPr>
        <p:blipFill>
          <a:blip r:embed="rId2"/>
          <a:stretch>
            <a:fillRect/>
          </a:stretch>
        </p:blipFill>
        <p:spPr>
          <a:xfrm>
            <a:off x="8902238" y="496068"/>
            <a:ext cx="1280509" cy="785864"/>
          </a:xfrm>
          <a:prstGeom prst="rect">
            <a:avLst/>
          </a:prstGeom>
        </p:spPr>
      </p:pic>
      <p:graphicFrame>
        <p:nvGraphicFramePr>
          <p:cNvPr id="6" name="Tableau 5">
            <a:extLst>
              <a:ext uri="{FF2B5EF4-FFF2-40B4-BE49-F238E27FC236}">
                <a16:creationId xmlns:a16="http://schemas.microsoft.com/office/drawing/2014/main" id="{745187A0-992A-3ADD-C181-E51D07DDB950}"/>
              </a:ext>
            </a:extLst>
          </p:cNvPr>
          <p:cNvGraphicFramePr>
            <a:graphicFrameLocks noGrp="1"/>
          </p:cNvGraphicFramePr>
          <p:nvPr>
            <p:extLst>
              <p:ext uri="{D42A27DB-BD31-4B8C-83A1-F6EECF244321}">
                <p14:modId xmlns:p14="http://schemas.microsoft.com/office/powerpoint/2010/main" val="3499068577"/>
              </p:ext>
            </p:extLst>
          </p:nvPr>
        </p:nvGraphicFramePr>
        <p:xfrm>
          <a:off x="5635031" y="1716878"/>
          <a:ext cx="1614870" cy="1944147"/>
        </p:xfrm>
        <a:graphic>
          <a:graphicData uri="http://schemas.openxmlformats.org/drawingml/2006/table">
            <a:tbl>
              <a:tblPr firstRow="1" bandRow="1">
                <a:tableStyleId>{5C22544A-7EE6-4342-B048-85BDC9FD1C3A}</a:tableStyleId>
              </a:tblPr>
              <a:tblGrid>
                <a:gridCol w="1614870">
                  <a:extLst>
                    <a:ext uri="{9D8B030D-6E8A-4147-A177-3AD203B41FA5}">
                      <a16:colId xmlns:a16="http://schemas.microsoft.com/office/drawing/2014/main" val="1212121661"/>
                    </a:ext>
                  </a:extLst>
                </a:gridCol>
              </a:tblGrid>
              <a:tr h="1247432">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9" name="Rectangle 8">
            <a:extLst>
              <a:ext uri="{FF2B5EF4-FFF2-40B4-BE49-F238E27FC236}">
                <a16:creationId xmlns:a16="http://schemas.microsoft.com/office/drawing/2014/main" id="{E51D9F99-3F1B-2A1D-2076-F9E7CDA14540}"/>
              </a:ext>
            </a:extLst>
          </p:cNvPr>
          <p:cNvSpPr/>
          <p:nvPr/>
        </p:nvSpPr>
        <p:spPr>
          <a:xfrm>
            <a:off x="5655522"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ATR roulade AV</a:t>
            </a:r>
          </a:p>
        </p:txBody>
      </p:sp>
      <p:sp>
        <p:nvSpPr>
          <p:cNvPr id="48" name="Rectangle 47">
            <a:extLst>
              <a:ext uri="{FF2B5EF4-FFF2-40B4-BE49-F238E27FC236}">
                <a16:creationId xmlns:a16="http://schemas.microsoft.com/office/drawing/2014/main" id="{EDEF896B-B805-CC9E-0F5E-67AE31E38490}"/>
              </a:ext>
            </a:extLst>
          </p:cNvPr>
          <p:cNvSpPr/>
          <p:nvPr/>
        </p:nvSpPr>
        <p:spPr>
          <a:xfrm>
            <a:off x="424936" y="5543634"/>
            <a:ext cx="1707117"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ATR 1/2 tour</a:t>
            </a:r>
          </a:p>
        </p:txBody>
      </p:sp>
      <p:pic>
        <p:nvPicPr>
          <p:cNvPr id="7" name="Image 6">
            <a:extLst>
              <a:ext uri="{FF2B5EF4-FFF2-40B4-BE49-F238E27FC236}">
                <a16:creationId xmlns:a16="http://schemas.microsoft.com/office/drawing/2014/main" id="{801AEE4B-2366-3DA6-0B6B-B664838A4AE7}"/>
              </a:ext>
            </a:extLst>
          </p:cNvPr>
          <p:cNvPicPr>
            <a:picLocks noChangeAspect="1"/>
          </p:cNvPicPr>
          <p:nvPr/>
        </p:nvPicPr>
        <p:blipFill>
          <a:blip r:embed="rId3"/>
          <a:stretch>
            <a:fillRect/>
          </a:stretch>
        </p:blipFill>
        <p:spPr>
          <a:xfrm>
            <a:off x="914210" y="1702650"/>
            <a:ext cx="816864" cy="1225485"/>
          </a:xfrm>
          <a:prstGeom prst="rect">
            <a:avLst/>
          </a:prstGeom>
        </p:spPr>
      </p:pic>
      <p:pic>
        <p:nvPicPr>
          <p:cNvPr id="15" name="Image 14">
            <a:extLst>
              <a:ext uri="{FF2B5EF4-FFF2-40B4-BE49-F238E27FC236}">
                <a16:creationId xmlns:a16="http://schemas.microsoft.com/office/drawing/2014/main" id="{6A2C8257-06B5-C9F8-8925-F80AADEC9B2C}"/>
              </a:ext>
            </a:extLst>
          </p:cNvPr>
          <p:cNvPicPr>
            <a:picLocks noChangeAspect="1"/>
          </p:cNvPicPr>
          <p:nvPr/>
        </p:nvPicPr>
        <p:blipFill>
          <a:blip r:embed="rId4"/>
          <a:stretch>
            <a:fillRect/>
          </a:stretch>
        </p:blipFill>
        <p:spPr>
          <a:xfrm>
            <a:off x="2152134" y="1833567"/>
            <a:ext cx="1657961" cy="1005840"/>
          </a:xfrm>
          <a:prstGeom prst="rect">
            <a:avLst/>
          </a:prstGeom>
        </p:spPr>
      </p:pic>
      <p:graphicFrame>
        <p:nvGraphicFramePr>
          <p:cNvPr id="17" name="Tableau 16">
            <a:extLst>
              <a:ext uri="{FF2B5EF4-FFF2-40B4-BE49-F238E27FC236}">
                <a16:creationId xmlns:a16="http://schemas.microsoft.com/office/drawing/2014/main" id="{10C88641-4187-9C94-72D7-D790DC802F07}"/>
              </a:ext>
            </a:extLst>
          </p:cNvPr>
          <p:cNvGraphicFramePr>
            <a:graphicFrameLocks noGrp="1"/>
          </p:cNvGraphicFramePr>
          <p:nvPr>
            <p:extLst>
              <p:ext uri="{D42A27DB-BD31-4B8C-83A1-F6EECF244321}">
                <p14:modId xmlns:p14="http://schemas.microsoft.com/office/powerpoint/2010/main" val="2626162936"/>
              </p:ext>
            </p:extLst>
          </p:nvPr>
        </p:nvGraphicFramePr>
        <p:xfrm>
          <a:off x="5705827" y="3781425"/>
          <a:ext cx="4202510" cy="640080"/>
        </p:xfrm>
        <a:graphic>
          <a:graphicData uri="http://schemas.openxmlformats.org/drawingml/2006/table">
            <a:tbl>
              <a:tblPr firstRow="1" bandRow="1">
                <a:tableStyleId>{5C22544A-7EE6-4342-B048-85BDC9FD1C3A}</a:tableStyleId>
              </a:tblPr>
              <a:tblGrid>
                <a:gridCol w="4202510">
                  <a:extLst>
                    <a:ext uri="{9D8B030D-6E8A-4147-A177-3AD203B41FA5}">
                      <a16:colId xmlns:a16="http://schemas.microsoft.com/office/drawing/2014/main" val="1637493293"/>
                    </a:ext>
                  </a:extLst>
                </a:gridCol>
              </a:tblGrid>
              <a:tr h="163286">
                <a:tc>
                  <a:txBody>
                    <a:bodyPr/>
                    <a:lstStyle/>
                    <a:p>
                      <a:pPr marL="171450" indent="-171450" algn="l">
                        <a:lnSpc>
                          <a:spcPct val="100000"/>
                        </a:lnSpc>
                        <a:buFont typeface="Arial" panose="020B0604020202020204" pitchFamily="34" charset="0"/>
                        <a:buChar char="•"/>
                      </a:pPr>
                      <a:r>
                        <a:rPr lang="fr-FR" sz="1200" b="0" dirty="0">
                          <a:solidFill>
                            <a:srgbClr val="00B050"/>
                          </a:solidFill>
                        </a:rPr>
                        <a:t>L’entrée en équerre renversée, le franchissement de la poutre peut se faire groupé ou carpé</a:t>
                      </a:r>
                    </a:p>
                    <a:p>
                      <a:pPr marL="171450" indent="-171450" algn="l">
                        <a:lnSpc>
                          <a:spcPct val="100000"/>
                        </a:lnSpc>
                        <a:buFont typeface="Arial" panose="020B0604020202020204" pitchFamily="34" charset="0"/>
                        <a:buChar char="•"/>
                      </a:pPr>
                      <a:r>
                        <a:rPr lang="fr-FR" sz="1200" b="0" dirty="0">
                          <a:solidFill>
                            <a:srgbClr val="FF0000"/>
                          </a:solidFill>
                        </a:rPr>
                        <a:t>L’Equerre renversée non tenue devient une AD</a:t>
                      </a:r>
                    </a:p>
                  </a:txBody>
                  <a:tcPr>
                    <a:solidFill>
                      <a:schemeClr val="bg1">
                        <a:lumMod val="85000"/>
                      </a:schemeClr>
                    </a:solidFill>
                  </a:tcPr>
                </a:tc>
                <a:extLst>
                  <a:ext uri="{0D108BD9-81ED-4DB2-BD59-A6C34878D82A}">
                    <a16:rowId xmlns:a16="http://schemas.microsoft.com/office/drawing/2014/main" val="1573635779"/>
                  </a:ext>
                </a:extLst>
              </a:tr>
            </a:tbl>
          </a:graphicData>
        </a:graphic>
      </p:graphicFrame>
      <p:pic>
        <p:nvPicPr>
          <p:cNvPr id="20" name="Image 19">
            <a:extLst>
              <a:ext uri="{FF2B5EF4-FFF2-40B4-BE49-F238E27FC236}">
                <a16:creationId xmlns:a16="http://schemas.microsoft.com/office/drawing/2014/main" id="{2B150AB7-ACA4-47A3-A3CE-1A44A66E507A}"/>
              </a:ext>
            </a:extLst>
          </p:cNvPr>
          <p:cNvPicPr>
            <a:picLocks noChangeAspect="1"/>
          </p:cNvPicPr>
          <p:nvPr/>
        </p:nvPicPr>
        <p:blipFill>
          <a:blip r:embed="rId5"/>
          <a:stretch>
            <a:fillRect/>
          </a:stretch>
        </p:blipFill>
        <p:spPr>
          <a:xfrm>
            <a:off x="3907356" y="1906526"/>
            <a:ext cx="1552336" cy="879880"/>
          </a:xfrm>
          <a:prstGeom prst="rect">
            <a:avLst/>
          </a:prstGeom>
        </p:spPr>
      </p:pic>
      <p:pic>
        <p:nvPicPr>
          <p:cNvPr id="23" name="Image 22">
            <a:extLst>
              <a:ext uri="{FF2B5EF4-FFF2-40B4-BE49-F238E27FC236}">
                <a16:creationId xmlns:a16="http://schemas.microsoft.com/office/drawing/2014/main" id="{2F2BB1E6-6B48-FD02-7F68-A7C662B2827C}"/>
              </a:ext>
            </a:extLst>
          </p:cNvPr>
          <p:cNvPicPr>
            <a:picLocks noChangeAspect="1"/>
          </p:cNvPicPr>
          <p:nvPr/>
        </p:nvPicPr>
        <p:blipFill>
          <a:blip r:embed="rId6"/>
          <a:stretch>
            <a:fillRect/>
          </a:stretch>
        </p:blipFill>
        <p:spPr>
          <a:xfrm>
            <a:off x="5705827" y="1802398"/>
            <a:ext cx="1463040" cy="1088136"/>
          </a:xfrm>
          <a:prstGeom prst="rect">
            <a:avLst/>
          </a:prstGeom>
        </p:spPr>
      </p:pic>
      <p:pic>
        <p:nvPicPr>
          <p:cNvPr id="30" name="Image 29">
            <a:extLst>
              <a:ext uri="{FF2B5EF4-FFF2-40B4-BE49-F238E27FC236}">
                <a16:creationId xmlns:a16="http://schemas.microsoft.com/office/drawing/2014/main" id="{7354225C-F6C6-FA84-B7CA-45D00B2083DF}"/>
              </a:ext>
            </a:extLst>
          </p:cNvPr>
          <p:cNvPicPr>
            <a:picLocks noChangeAspect="1"/>
          </p:cNvPicPr>
          <p:nvPr/>
        </p:nvPicPr>
        <p:blipFill>
          <a:blip r:embed="rId7"/>
          <a:stretch>
            <a:fillRect/>
          </a:stretch>
        </p:blipFill>
        <p:spPr>
          <a:xfrm>
            <a:off x="497417" y="4217717"/>
            <a:ext cx="1600828" cy="975360"/>
          </a:xfrm>
          <a:prstGeom prst="rect">
            <a:avLst/>
          </a:prstGeom>
        </p:spPr>
      </p:pic>
      <p:pic>
        <p:nvPicPr>
          <p:cNvPr id="31" name="Image 30">
            <a:extLst>
              <a:ext uri="{FF2B5EF4-FFF2-40B4-BE49-F238E27FC236}">
                <a16:creationId xmlns:a16="http://schemas.microsoft.com/office/drawing/2014/main" id="{AC30AA58-F94A-5774-C01B-20116E236D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4559" y="1958077"/>
            <a:ext cx="132329" cy="290106"/>
          </a:xfrm>
          <a:prstGeom prst="rect">
            <a:avLst/>
          </a:prstGeom>
        </p:spPr>
      </p:pic>
      <p:pic>
        <p:nvPicPr>
          <p:cNvPr id="33" name="Image 32">
            <a:extLst>
              <a:ext uri="{FF2B5EF4-FFF2-40B4-BE49-F238E27FC236}">
                <a16:creationId xmlns:a16="http://schemas.microsoft.com/office/drawing/2014/main" id="{EA5BC6FA-20B5-B053-85C4-0AE1827E08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6864" y="4396435"/>
            <a:ext cx="140834" cy="668961"/>
          </a:xfrm>
          <a:prstGeom prst="rect">
            <a:avLst/>
          </a:prstGeom>
        </p:spPr>
      </p:pic>
      <p:pic>
        <p:nvPicPr>
          <p:cNvPr id="35" name="Image 34">
            <a:extLst>
              <a:ext uri="{FF2B5EF4-FFF2-40B4-BE49-F238E27FC236}">
                <a16:creationId xmlns:a16="http://schemas.microsoft.com/office/drawing/2014/main" id="{C849923E-E7A3-F8B3-4F7E-41EE4E74047E}"/>
              </a:ext>
            </a:extLst>
          </p:cNvPr>
          <p:cNvPicPr>
            <a:picLocks noChangeAspect="1"/>
          </p:cNvPicPr>
          <p:nvPr/>
        </p:nvPicPr>
        <p:blipFill>
          <a:blip r:embed="rId10"/>
          <a:stretch>
            <a:fillRect/>
          </a:stretch>
        </p:blipFill>
        <p:spPr>
          <a:xfrm>
            <a:off x="2132053" y="4223459"/>
            <a:ext cx="1676400" cy="798576"/>
          </a:xfrm>
          <a:prstGeom prst="rect">
            <a:avLst/>
          </a:prstGeom>
        </p:spPr>
      </p:pic>
      <p:pic>
        <p:nvPicPr>
          <p:cNvPr id="42" name="Image 41">
            <a:extLst>
              <a:ext uri="{FF2B5EF4-FFF2-40B4-BE49-F238E27FC236}">
                <a16:creationId xmlns:a16="http://schemas.microsoft.com/office/drawing/2014/main" id="{3519048C-64CC-E2C0-81C1-6AF81957B32A}"/>
              </a:ext>
            </a:extLst>
          </p:cNvPr>
          <p:cNvPicPr>
            <a:picLocks noChangeAspect="1"/>
          </p:cNvPicPr>
          <p:nvPr/>
        </p:nvPicPr>
        <p:blipFill>
          <a:blip r:embed="rId11"/>
          <a:stretch>
            <a:fillRect/>
          </a:stretch>
        </p:blipFill>
        <p:spPr>
          <a:xfrm>
            <a:off x="3890477" y="4133158"/>
            <a:ext cx="1569215" cy="883920"/>
          </a:xfrm>
          <a:prstGeom prst="rect">
            <a:avLst/>
          </a:prstGeom>
        </p:spPr>
      </p:pic>
      <p:pic>
        <p:nvPicPr>
          <p:cNvPr id="43" name="Image 42">
            <a:extLst>
              <a:ext uri="{FF2B5EF4-FFF2-40B4-BE49-F238E27FC236}">
                <a16:creationId xmlns:a16="http://schemas.microsoft.com/office/drawing/2014/main" id="{2CBEF584-0BC3-911E-A75B-5BE1E0B1AF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8141" y="4992146"/>
            <a:ext cx="194797" cy="396551"/>
          </a:xfrm>
          <a:prstGeom prst="rect">
            <a:avLst/>
          </a:prstGeom>
        </p:spPr>
      </p:pic>
      <p:pic>
        <p:nvPicPr>
          <p:cNvPr id="46" name="Image 45">
            <a:extLst>
              <a:ext uri="{FF2B5EF4-FFF2-40B4-BE49-F238E27FC236}">
                <a16:creationId xmlns:a16="http://schemas.microsoft.com/office/drawing/2014/main" id="{6DDA7825-9CC7-0CF3-3F6E-B49EE67A58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1649" y="4992146"/>
            <a:ext cx="182013" cy="370526"/>
          </a:xfrm>
          <a:prstGeom prst="rect">
            <a:avLst/>
          </a:prstGeom>
        </p:spPr>
      </p:pic>
      <p:pic>
        <p:nvPicPr>
          <p:cNvPr id="49" name="Image 48">
            <a:extLst>
              <a:ext uri="{FF2B5EF4-FFF2-40B4-BE49-F238E27FC236}">
                <a16:creationId xmlns:a16="http://schemas.microsoft.com/office/drawing/2014/main" id="{B4113F39-F827-5ABE-0E9D-3CD79E7704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79370" y="5031320"/>
            <a:ext cx="349024" cy="331352"/>
          </a:xfrm>
          <a:prstGeom prst="rect">
            <a:avLst/>
          </a:prstGeom>
        </p:spPr>
      </p:pic>
      <p:pic>
        <p:nvPicPr>
          <p:cNvPr id="52" name="Image 51">
            <a:extLst>
              <a:ext uri="{FF2B5EF4-FFF2-40B4-BE49-F238E27FC236}">
                <a16:creationId xmlns:a16="http://schemas.microsoft.com/office/drawing/2014/main" id="{30F54A56-E2F4-6276-3B76-39DD3E67FD6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44546" y="5031320"/>
            <a:ext cx="494621" cy="343822"/>
          </a:xfrm>
          <a:prstGeom prst="rect">
            <a:avLst/>
          </a:prstGeom>
        </p:spPr>
      </p:pic>
    </p:spTree>
    <p:extLst>
      <p:ext uri="{BB962C8B-B14F-4D97-AF65-F5344CB8AC3E}">
        <p14:creationId xmlns:p14="http://schemas.microsoft.com/office/powerpoint/2010/main" val="37877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par>
                          <p:cTn id="20" fill="hold">
                            <p:stCondLst>
                              <p:cond delay="1000"/>
                            </p:stCondLst>
                            <p:childTnLst>
                              <p:par>
                                <p:cTn id="21" presetID="22" presetClass="entr" presetSubtype="4" fill="hold" nodeType="afterEffect">
                                  <p:stCondLst>
                                    <p:cond delay="150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500"/>
                                        <p:tgtEl>
                                          <p:spTgt spid="31"/>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down)">
                                      <p:cBhvr>
                                        <p:cTn id="40" dur="500"/>
                                        <p:tgtEl>
                                          <p:spTgt spid="20"/>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par>
                          <p:cTn id="45" fill="hold">
                            <p:stCondLst>
                              <p:cond delay="1000"/>
                            </p:stCondLst>
                            <p:childTnLst>
                              <p:par>
                                <p:cTn id="46" presetID="22" presetClass="entr" presetSubtype="4" fill="hold" nodeType="afterEffect">
                                  <p:stCondLst>
                                    <p:cond delay="1500"/>
                                  </p:stCondLst>
                                  <p:childTnLst>
                                    <p:set>
                                      <p:cBhvr>
                                        <p:cTn id="47" dur="1" fill="hold">
                                          <p:stCondLst>
                                            <p:cond delay="0"/>
                                          </p:stCondLst>
                                        </p:cTn>
                                        <p:tgtEl>
                                          <p:spTgt spid="36"/>
                                        </p:tgtEl>
                                        <p:attrNameLst>
                                          <p:attrName>style.visibility</p:attrName>
                                        </p:attrNameLst>
                                      </p:cBhvr>
                                      <p:to>
                                        <p:strVal val="visible"/>
                                      </p:to>
                                    </p:set>
                                    <p:animEffect transition="in" filter="wipe(down)">
                                      <p:cBhvr>
                                        <p:cTn id="48" dur="500"/>
                                        <p:tgtEl>
                                          <p:spTgt spid="36"/>
                                        </p:tgtEl>
                                      </p:cBhvr>
                                    </p:animEffect>
                                  </p:childTnLst>
                                </p:cTn>
                              </p:par>
                              <p:par>
                                <p:cTn id="49" presetID="22" presetClass="entr" presetSubtype="4" fill="hold" nodeType="withEffect">
                                  <p:stCondLst>
                                    <p:cond delay="1500"/>
                                  </p:stCondLst>
                                  <p:childTnLst>
                                    <p:set>
                                      <p:cBhvr>
                                        <p:cTn id="50" dur="1" fill="hold">
                                          <p:stCondLst>
                                            <p:cond delay="0"/>
                                          </p:stCondLst>
                                        </p:cTn>
                                        <p:tgtEl>
                                          <p:spTgt spid="6"/>
                                        </p:tgtEl>
                                        <p:attrNameLst>
                                          <p:attrName>style.visibility</p:attrName>
                                        </p:attrNameLst>
                                      </p:cBhvr>
                                      <p:to>
                                        <p:strVal val="visible"/>
                                      </p:to>
                                    </p:set>
                                    <p:animEffect transition="in" filter="wipe(down)">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down)">
                                      <p:cBhvr>
                                        <p:cTn id="56" dur="500"/>
                                        <p:tgtEl>
                                          <p:spTgt spid="23"/>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down)">
                                      <p:cBhvr>
                                        <p:cTn id="60" dur="500"/>
                                        <p:tgtEl>
                                          <p:spTgt spid="9"/>
                                        </p:tgtEl>
                                      </p:cBhvr>
                                    </p:animEffect>
                                  </p:childTnLst>
                                </p:cTn>
                              </p:par>
                            </p:childTnLst>
                          </p:cTn>
                        </p:par>
                        <p:par>
                          <p:cTn id="61" fill="hold">
                            <p:stCondLst>
                              <p:cond delay="1000"/>
                            </p:stCondLst>
                            <p:childTnLst>
                              <p:par>
                                <p:cTn id="62" presetID="22" presetClass="entr" presetSubtype="4" fill="hold" nodeType="afterEffect">
                                  <p:stCondLst>
                                    <p:cond delay="1500"/>
                                  </p:stCondLst>
                                  <p:childTnLst>
                                    <p:set>
                                      <p:cBhvr>
                                        <p:cTn id="63" dur="1" fill="hold">
                                          <p:stCondLst>
                                            <p:cond delay="0"/>
                                          </p:stCondLst>
                                        </p:cTn>
                                        <p:tgtEl>
                                          <p:spTgt spid="44"/>
                                        </p:tgtEl>
                                        <p:attrNameLst>
                                          <p:attrName>style.visibility</p:attrName>
                                        </p:attrNameLst>
                                      </p:cBhvr>
                                      <p:to>
                                        <p:strVal val="visible"/>
                                      </p:to>
                                    </p:set>
                                    <p:animEffect transition="in" filter="wipe(down)">
                                      <p:cBhvr>
                                        <p:cTn id="64" dur="500"/>
                                        <p:tgtEl>
                                          <p:spTgt spid="44"/>
                                        </p:tgtEl>
                                      </p:cBhvr>
                                    </p:animEffect>
                                  </p:childTnLst>
                                </p:cTn>
                              </p:par>
                              <p:par>
                                <p:cTn id="65" presetID="22" presetClass="entr" presetSubtype="4" fill="hold" nodeType="withEffect">
                                  <p:stCondLst>
                                    <p:cond delay="150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wipe(down)">
                                      <p:cBhvr>
                                        <p:cTn id="72" dur="500"/>
                                        <p:tgtEl>
                                          <p:spTgt spid="30"/>
                                        </p:tgtEl>
                                      </p:cBhvr>
                                    </p:animEffect>
                                  </p:childTnLst>
                                </p:cTn>
                              </p:par>
                              <p:par>
                                <p:cTn id="73" presetID="22" presetClass="entr" presetSubtype="4" fill="hold" nodeType="with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down)">
                                      <p:cBhvr>
                                        <p:cTn id="75" dur="500"/>
                                        <p:tgtEl>
                                          <p:spTgt spid="33"/>
                                        </p:tgtEl>
                                      </p:cBhvr>
                                    </p:animEffect>
                                  </p:childTnLst>
                                </p:cTn>
                              </p:par>
                            </p:childTnLst>
                          </p:cTn>
                        </p:par>
                        <p:par>
                          <p:cTn id="76" fill="hold">
                            <p:stCondLst>
                              <p:cond delay="500"/>
                            </p:stCondLst>
                            <p:childTnLst>
                              <p:par>
                                <p:cTn id="77" presetID="22" presetClass="entr" presetSubtype="4" fill="hold" grpId="0" nodeType="afterEffect">
                                  <p:stCondLst>
                                    <p:cond delay="0"/>
                                  </p:stCondLst>
                                  <p:childTnLst>
                                    <p:set>
                                      <p:cBhvr>
                                        <p:cTn id="78" dur="1" fill="hold">
                                          <p:stCondLst>
                                            <p:cond delay="0"/>
                                          </p:stCondLst>
                                        </p:cTn>
                                        <p:tgtEl>
                                          <p:spTgt spid="48"/>
                                        </p:tgtEl>
                                        <p:attrNameLst>
                                          <p:attrName>style.visibility</p:attrName>
                                        </p:attrNameLst>
                                      </p:cBhvr>
                                      <p:to>
                                        <p:strVal val="visible"/>
                                      </p:to>
                                    </p:set>
                                    <p:animEffect transition="in" filter="wipe(down)">
                                      <p:cBhvr>
                                        <p:cTn id="79" dur="500"/>
                                        <p:tgtEl>
                                          <p:spTgt spid="48"/>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35"/>
                                        </p:tgtEl>
                                        <p:attrNameLst>
                                          <p:attrName>style.visibility</p:attrName>
                                        </p:attrNameLst>
                                      </p:cBhvr>
                                      <p:to>
                                        <p:strVal val="visible"/>
                                      </p:to>
                                    </p:set>
                                    <p:animEffect transition="in" filter="wipe(down)">
                                      <p:cBhvr>
                                        <p:cTn id="84" dur="500"/>
                                        <p:tgtEl>
                                          <p:spTgt spid="35"/>
                                        </p:tgtEl>
                                      </p:cBhvr>
                                    </p:animEffect>
                                  </p:childTnLst>
                                </p:cTn>
                              </p:par>
                              <p:par>
                                <p:cTn id="85" presetID="22" presetClass="entr" presetSubtype="4"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Effect transition="in" filter="wipe(down)">
                                      <p:cBhvr>
                                        <p:cTn id="87" dur="500"/>
                                        <p:tgtEl>
                                          <p:spTgt spid="43"/>
                                        </p:tgtEl>
                                      </p:cBhvr>
                                    </p:animEffect>
                                  </p:childTnLst>
                                </p:cTn>
                              </p:par>
                              <p:par>
                                <p:cTn id="88" presetID="22" presetClass="entr" presetSubtype="4" fill="hold"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wipe(down)">
                                      <p:cBhvr>
                                        <p:cTn id="90" dur="500"/>
                                        <p:tgtEl>
                                          <p:spTgt spid="46"/>
                                        </p:tgtEl>
                                      </p:cBhvr>
                                    </p:animEffect>
                                  </p:childTnLst>
                                </p:cTn>
                              </p:par>
                            </p:childTnLst>
                          </p:cTn>
                        </p:par>
                        <p:par>
                          <p:cTn id="91" fill="hold">
                            <p:stCondLst>
                              <p:cond delay="500"/>
                            </p:stCondLst>
                            <p:childTnLst>
                              <p:par>
                                <p:cTn id="92" presetID="22" presetClass="entr" presetSubtype="4" fill="hold" grpId="0" nodeType="afterEffect">
                                  <p:stCondLst>
                                    <p:cond delay="0"/>
                                  </p:stCondLst>
                                  <p:childTnLst>
                                    <p:set>
                                      <p:cBhvr>
                                        <p:cTn id="93" dur="1" fill="hold">
                                          <p:stCondLst>
                                            <p:cond delay="0"/>
                                          </p:stCondLst>
                                        </p:cTn>
                                        <p:tgtEl>
                                          <p:spTgt spid="56"/>
                                        </p:tgtEl>
                                        <p:attrNameLst>
                                          <p:attrName>style.visibility</p:attrName>
                                        </p:attrNameLst>
                                      </p:cBhvr>
                                      <p:to>
                                        <p:strVal val="visible"/>
                                      </p:to>
                                    </p:set>
                                    <p:animEffect transition="in" filter="wipe(down)">
                                      <p:cBhvr>
                                        <p:cTn id="94" dur="500"/>
                                        <p:tgtEl>
                                          <p:spTgt spid="5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4"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animEffect transition="in" filter="wipe(down)">
                                      <p:cBhvr>
                                        <p:cTn id="99" dur="500"/>
                                        <p:tgtEl>
                                          <p:spTgt spid="42"/>
                                        </p:tgtEl>
                                      </p:cBhvr>
                                    </p:animEffect>
                                  </p:childTnLst>
                                </p:cTn>
                              </p:par>
                              <p:par>
                                <p:cTn id="100" presetID="22" presetClass="entr" presetSubtype="4" fill="hold" nodeType="with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wipe(down)">
                                      <p:cBhvr>
                                        <p:cTn id="102" dur="500"/>
                                        <p:tgtEl>
                                          <p:spTgt spid="49"/>
                                        </p:tgtEl>
                                      </p:cBhvr>
                                    </p:animEffect>
                                  </p:childTnLst>
                                </p:cTn>
                              </p:par>
                              <p:par>
                                <p:cTn id="103" presetID="22" presetClass="entr" presetSubtype="4" fill="hold" nodeType="withEffect">
                                  <p:stCondLst>
                                    <p:cond delay="0"/>
                                  </p:stCondLst>
                                  <p:childTnLst>
                                    <p:set>
                                      <p:cBhvr>
                                        <p:cTn id="104" dur="1" fill="hold">
                                          <p:stCondLst>
                                            <p:cond delay="0"/>
                                          </p:stCondLst>
                                        </p:cTn>
                                        <p:tgtEl>
                                          <p:spTgt spid="52"/>
                                        </p:tgtEl>
                                        <p:attrNameLst>
                                          <p:attrName>style.visibility</p:attrName>
                                        </p:attrNameLst>
                                      </p:cBhvr>
                                      <p:to>
                                        <p:strVal val="visible"/>
                                      </p:to>
                                    </p:set>
                                    <p:animEffect transition="in" filter="wipe(down)">
                                      <p:cBhvr>
                                        <p:cTn id="105" dur="500"/>
                                        <p:tgtEl>
                                          <p:spTgt spid="52"/>
                                        </p:tgtEl>
                                      </p:cBhvr>
                                    </p:animEffect>
                                  </p:childTnLst>
                                </p:cTn>
                              </p:par>
                            </p:childTnLst>
                          </p:cTn>
                        </p:par>
                        <p:par>
                          <p:cTn id="106" fill="hold">
                            <p:stCondLst>
                              <p:cond delay="500"/>
                            </p:stCondLst>
                            <p:childTnLst>
                              <p:par>
                                <p:cTn id="107" presetID="22" presetClass="entr" presetSubtype="4" fill="hold" grpId="0" nodeType="afterEffect">
                                  <p:stCondLst>
                                    <p:cond delay="0"/>
                                  </p:stCondLst>
                                  <p:childTnLst>
                                    <p:set>
                                      <p:cBhvr>
                                        <p:cTn id="108" dur="1" fill="hold">
                                          <p:stCondLst>
                                            <p:cond delay="0"/>
                                          </p:stCondLst>
                                        </p:cTn>
                                        <p:tgtEl>
                                          <p:spTgt spid="53"/>
                                        </p:tgtEl>
                                        <p:attrNameLst>
                                          <p:attrName>style.visibility</p:attrName>
                                        </p:attrNameLst>
                                      </p:cBhvr>
                                      <p:to>
                                        <p:strVal val="visible"/>
                                      </p:to>
                                    </p:set>
                                    <p:animEffect transition="in" filter="wipe(down)">
                                      <p:cBhvr>
                                        <p:cTn id="10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53" grpId="0" animBg="1"/>
      <p:bldP spid="56" grpId="0" animBg="1"/>
      <p:bldP spid="9" grpId="0" animBg="1"/>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ED734-ED5A-C733-EE63-787BD6CFF1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C7E669-AAC3-4280-D380-778CDE98D612}"/>
              </a:ext>
            </a:extLst>
          </p:cNvPr>
          <p:cNvSpPr>
            <a:spLocks noGrp="1"/>
          </p:cNvSpPr>
          <p:nvPr>
            <p:ph type="title"/>
          </p:nvPr>
        </p:nvSpPr>
        <p:spPr/>
        <p:txBody>
          <a:bodyPr/>
          <a:lstStyle/>
          <a:p>
            <a:r>
              <a:rPr lang="fr-FR" cap="none" dirty="0"/>
              <a:t>Familles d’éléments 6èmes. Eléments acrobatiques latéraux (6-3) </a:t>
            </a:r>
          </a:p>
        </p:txBody>
      </p:sp>
      <p:graphicFrame>
        <p:nvGraphicFramePr>
          <p:cNvPr id="13" name="Tableau 12">
            <a:extLst>
              <a:ext uri="{FF2B5EF4-FFF2-40B4-BE49-F238E27FC236}">
                <a16:creationId xmlns:a16="http://schemas.microsoft.com/office/drawing/2014/main" id="{5577D208-FCFE-7069-247D-E015E98293F9}"/>
              </a:ext>
            </a:extLst>
          </p:cNvPr>
          <p:cNvGraphicFramePr>
            <a:graphicFrameLocks noGrp="1"/>
          </p:cNvGraphicFramePr>
          <p:nvPr>
            <p:extLst>
              <p:ext uri="{D42A27DB-BD31-4B8C-83A1-F6EECF244321}">
                <p14:modId xmlns:p14="http://schemas.microsoft.com/office/powerpoint/2010/main" val="724911360"/>
              </p:ext>
            </p:extLst>
          </p:nvPr>
        </p:nvGraphicFramePr>
        <p:xfrm>
          <a:off x="468313" y="1370750"/>
          <a:ext cx="2357080" cy="335280"/>
        </p:xfrm>
        <a:graphic>
          <a:graphicData uri="http://schemas.openxmlformats.org/drawingml/2006/table">
            <a:tbl>
              <a:tblPr firstRow="1" bandRow="1">
                <a:tableStyleId>{5C22544A-7EE6-4342-B048-85BDC9FD1C3A}</a:tableStyleId>
              </a:tblPr>
              <a:tblGrid>
                <a:gridCol w="2357080">
                  <a:extLst>
                    <a:ext uri="{9D8B030D-6E8A-4147-A177-3AD203B41FA5}">
                      <a16:colId xmlns:a16="http://schemas.microsoft.com/office/drawing/2014/main" val="1637493293"/>
                    </a:ext>
                  </a:extLst>
                </a:gridCol>
              </a:tblGrid>
              <a:tr h="334401">
                <a:tc>
                  <a:txBody>
                    <a:bodyPr/>
                    <a:lstStyle/>
                    <a:p>
                      <a:pPr algn="ctr">
                        <a:lnSpc>
                          <a:spcPct val="100000"/>
                        </a:lnSpc>
                      </a:pPr>
                      <a:r>
                        <a:rPr lang="fr-FR" sz="1600" dirty="0">
                          <a:solidFill>
                            <a:schemeClr val="tx1"/>
                          </a:solidFill>
                        </a:rPr>
                        <a:t>Elément non bonifié</a:t>
                      </a:r>
                    </a:p>
                  </a:txBody>
                  <a:tcPr>
                    <a:solidFill>
                      <a:schemeClr val="accent5">
                        <a:lumMod val="20000"/>
                        <a:lumOff val="80000"/>
                      </a:schemeClr>
                    </a:solidFill>
                  </a:tcPr>
                </a:tc>
                <a:extLst>
                  <a:ext uri="{0D108BD9-81ED-4DB2-BD59-A6C34878D82A}">
                    <a16:rowId xmlns:a16="http://schemas.microsoft.com/office/drawing/2014/main" val="1573635779"/>
                  </a:ext>
                </a:extLst>
              </a:tr>
            </a:tbl>
          </a:graphicData>
        </a:graphic>
      </p:graphicFrame>
      <p:graphicFrame>
        <p:nvGraphicFramePr>
          <p:cNvPr id="29" name="Tableau 28">
            <a:extLst>
              <a:ext uri="{FF2B5EF4-FFF2-40B4-BE49-F238E27FC236}">
                <a16:creationId xmlns:a16="http://schemas.microsoft.com/office/drawing/2014/main" id="{6D4C9E7D-5804-EC45-4308-7045E5C6ED89}"/>
              </a:ext>
            </a:extLst>
          </p:cNvPr>
          <p:cNvGraphicFramePr>
            <a:graphicFrameLocks noGrp="1"/>
          </p:cNvGraphicFramePr>
          <p:nvPr>
            <p:extLst>
              <p:ext uri="{D42A27DB-BD31-4B8C-83A1-F6EECF244321}">
                <p14:modId xmlns:p14="http://schemas.microsoft.com/office/powerpoint/2010/main" val="695573381"/>
              </p:ext>
            </p:extLst>
          </p:nvPr>
        </p:nvGraphicFramePr>
        <p:xfrm>
          <a:off x="468313" y="1719699"/>
          <a:ext cx="1689819" cy="1944147"/>
        </p:xfrm>
        <a:graphic>
          <a:graphicData uri="http://schemas.openxmlformats.org/drawingml/2006/table">
            <a:tbl>
              <a:tblPr firstRow="1" bandRow="1">
                <a:tableStyleId>{5C22544A-7EE6-4342-B048-85BDC9FD1C3A}</a:tableStyleId>
              </a:tblPr>
              <a:tblGrid>
                <a:gridCol w="1689819">
                  <a:extLst>
                    <a:ext uri="{9D8B030D-6E8A-4147-A177-3AD203B41FA5}">
                      <a16:colId xmlns:a16="http://schemas.microsoft.com/office/drawing/2014/main" val="1212121661"/>
                    </a:ext>
                  </a:extLst>
                </a:gridCol>
              </a:tblGrid>
              <a:tr h="1247432">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graphicFrame>
        <p:nvGraphicFramePr>
          <p:cNvPr id="36" name="Tableau 35">
            <a:extLst>
              <a:ext uri="{FF2B5EF4-FFF2-40B4-BE49-F238E27FC236}">
                <a16:creationId xmlns:a16="http://schemas.microsoft.com/office/drawing/2014/main" id="{40A2A82A-3360-F3EA-2C8E-8D9384527976}"/>
              </a:ext>
            </a:extLst>
          </p:cNvPr>
          <p:cNvGraphicFramePr>
            <a:graphicFrameLocks noGrp="1"/>
          </p:cNvGraphicFramePr>
          <p:nvPr/>
        </p:nvGraphicFramePr>
        <p:xfrm>
          <a:off x="5644777" y="1358847"/>
          <a:ext cx="2697839" cy="335280"/>
        </p:xfrm>
        <a:graphic>
          <a:graphicData uri="http://schemas.openxmlformats.org/drawingml/2006/table">
            <a:tbl>
              <a:tblPr firstRow="1" bandRow="1">
                <a:tableStyleId>{5C22544A-7EE6-4342-B048-85BDC9FD1C3A}</a:tableStyleId>
              </a:tblPr>
              <a:tblGrid>
                <a:gridCol w="2697839">
                  <a:extLst>
                    <a:ext uri="{9D8B030D-6E8A-4147-A177-3AD203B41FA5}">
                      <a16:colId xmlns:a16="http://schemas.microsoft.com/office/drawing/2014/main" val="1637493293"/>
                    </a:ext>
                  </a:extLst>
                </a:gridCol>
              </a:tblGrid>
              <a:tr h="328061">
                <a:tc>
                  <a:txBody>
                    <a:bodyPr/>
                    <a:lstStyle/>
                    <a:p>
                      <a:pPr algn="ctr">
                        <a:lnSpc>
                          <a:spcPct val="100000"/>
                        </a:lnSpc>
                      </a:pPr>
                      <a:r>
                        <a:rPr lang="fr-FR" sz="1600" dirty="0">
                          <a:solidFill>
                            <a:schemeClr val="tx1"/>
                          </a:solidFill>
                        </a:rPr>
                        <a:t>Elément bonifié à 0,30 pt</a:t>
                      </a:r>
                    </a:p>
                  </a:txBody>
                  <a:tcPr>
                    <a:solidFill>
                      <a:srgbClr val="00B0F0"/>
                    </a:solidFill>
                  </a:tcPr>
                </a:tc>
                <a:extLst>
                  <a:ext uri="{0D108BD9-81ED-4DB2-BD59-A6C34878D82A}">
                    <a16:rowId xmlns:a16="http://schemas.microsoft.com/office/drawing/2014/main" val="1573635779"/>
                  </a:ext>
                </a:extLst>
              </a:tr>
            </a:tbl>
          </a:graphicData>
        </a:graphic>
      </p:graphicFrame>
      <p:sp>
        <p:nvSpPr>
          <p:cNvPr id="39" name="Rectangle 38">
            <a:extLst>
              <a:ext uri="{FF2B5EF4-FFF2-40B4-BE49-F238E27FC236}">
                <a16:creationId xmlns:a16="http://schemas.microsoft.com/office/drawing/2014/main" id="{D5C6D5BB-247D-E7EB-E39D-5495FD9872AC}"/>
              </a:ext>
            </a:extLst>
          </p:cNvPr>
          <p:cNvSpPr/>
          <p:nvPr/>
        </p:nvSpPr>
        <p:spPr>
          <a:xfrm>
            <a:off x="537326" y="3094866"/>
            <a:ext cx="1540371" cy="46728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Roue d’un bras</a:t>
            </a:r>
          </a:p>
        </p:txBody>
      </p:sp>
      <p:pic>
        <p:nvPicPr>
          <p:cNvPr id="3" name="Image 2">
            <a:extLst>
              <a:ext uri="{FF2B5EF4-FFF2-40B4-BE49-F238E27FC236}">
                <a16:creationId xmlns:a16="http://schemas.microsoft.com/office/drawing/2014/main" id="{F537C44E-6D8C-AAFE-A553-9DAF7DF767A0}"/>
              </a:ext>
            </a:extLst>
          </p:cNvPr>
          <p:cNvPicPr>
            <a:picLocks noChangeAspect="1"/>
          </p:cNvPicPr>
          <p:nvPr/>
        </p:nvPicPr>
        <p:blipFill>
          <a:blip r:embed="rId2"/>
          <a:stretch>
            <a:fillRect/>
          </a:stretch>
        </p:blipFill>
        <p:spPr>
          <a:xfrm>
            <a:off x="8902238" y="496068"/>
            <a:ext cx="1280509" cy="785864"/>
          </a:xfrm>
          <a:prstGeom prst="rect">
            <a:avLst/>
          </a:prstGeom>
        </p:spPr>
      </p:pic>
      <p:graphicFrame>
        <p:nvGraphicFramePr>
          <p:cNvPr id="6" name="Tableau 5">
            <a:extLst>
              <a:ext uri="{FF2B5EF4-FFF2-40B4-BE49-F238E27FC236}">
                <a16:creationId xmlns:a16="http://schemas.microsoft.com/office/drawing/2014/main" id="{209BC00F-5284-EB46-692E-D752602F056E}"/>
              </a:ext>
            </a:extLst>
          </p:cNvPr>
          <p:cNvGraphicFramePr>
            <a:graphicFrameLocks noGrp="1"/>
          </p:cNvGraphicFramePr>
          <p:nvPr>
            <p:extLst>
              <p:ext uri="{D42A27DB-BD31-4B8C-83A1-F6EECF244321}">
                <p14:modId xmlns:p14="http://schemas.microsoft.com/office/powerpoint/2010/main" val="3746406619"/>
              </p:ext>
            </p:extLst>
          </p:nvPr>
        </p:nvGraphicFramePr>
        <p:xfrm>
          <a:off x="5635031" y="1716878"/>
          <a:ext cx="1614870" cy="1944147"/>
        </p:xfrm>
        <a:graphic>
          <a:graphicData uri="http://schemas.openxmlformats.org/drawingml/2006/table">
            <a:tbl>
              <a:tblPr firstRow="1" bandRow="1">
                <a:tableStyleId>{5C22544A-7EE6-4342-B048-85BDC9FD1C3A}</a:tableStyleId>
              </a:tblPr>
              <a:tblGrid>
                <a:gridCol w="1614870">
                  <a:extLst>
                    <a:ext uri="{9D8B030D-6E8A-4147-A177-3AD203B41FA5}">
                      <a16:colId xmlns:a16="http://schemas.microsoft.com/office/drawing/2014/main" val="1212121661"/>
                    </a:ext>
                  </a:extLst>
                </a:gridCol>
              </a:tblGrid>
              <a:tr h="1247432">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9" name="Rectangle 8">
            <a:extLst>
              <a:ext uri="{FF2B5EF4-FFF2-40B4-BE49-F238E27FC236}">
                <a16:creationId xmlns:a16="http://schemas.microsoft.com/office/drawing/2014/main" id="{92C27FEC-88E4-855C-9C69-08130C10BACA}"/>
              </a:ext>
            </a:extLst>
          </p:cNvPr>
          <p:cNvSpPr/>
          <p:nvPr/>
        </p:nvSpPr>
        <p:spPr>
          <a:xfrm>
            <a:off x="5665798" y="3117888"/>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Rondade</a:t>
            </a:r>
          </a:p>
        </p:txBody>
      </p:sp>
      <p:pic>
        <p:nvPicPr>
          <p:cNvPr id="5" name="Image 4">
            <a:extLst>
              <a:ext uri="{FF2B5EF4-FFF2-40B4-BE49-F238E27FC236}">
                <a16:creationId xmlns:a16="http://schemas.microsoft.com/office/drawing/2014/main" id="{62AB8854-BC5D-52EA-834C-D7128C8E1007}"/>
              </a:ext>
            </a:extLst>
          </p:cNvPr>
          <p:cNvPicPr>
            <a:picLocks noChangeAspect="1"/>
          </p:cNvPicPr>
          <p:nvPr/>
        </p:nvPicPr>
        <p:blipFill>
          <a:blip r:embed="rId3"/>
          <a:stretch>
            <a:fillRect/>
          </a:stretch>
        </p:blipFill>
        <p:spPr>
          <a:xfrm>
            <a:off x="741033" y="1805670"/>
            <a:ext cx="1067218" cy="1045259"/>
          </a:xfrm>
          <a:prstGeom prst="rect">
            <a:avLst/>
          </a:prstGeom>
        </p:spPr>
      </p:pic>
      <p:pic>
        <p:nvPicPr>
          <p:cNvPr id="10" name="Image 9">
            <a:extLst>
              <a:ext uri="{FF2B5EF4-FFF2-40B4-BE49-F238E27FC236}">
                <a16:creationId xmlns:a16="http://schemas.microsoft.com/office/drawing/2014/main" id="{76015B47-60DF-3071-038E-6735C2FC38E1}"/>
              </a:ext>
            </a:extLst>
          </p:cNvPr>
          <p:cNvPicPr>
            <a:picLocks noChangeAspect="1"/>
          </p:cNvPicPr>
          <p:nvPr/>
        </p:nvPicPr>
        <p:blipFill>
          <a:blip r:embed="rId4"/>
          <a:stretch>
            <a:fillRect/>
          </a:stretch>
        </p:blipFill>
        <p:spPr>
          <a:xfrm>
            <a:off x="5695319" y="1854233"/>
            <a:ext cx="1481328" cy="996696"/>
          </a:xfrm>
          <a:prstGeom prst="rect">
            <a:avLst/>
          </a:prstGeom>
        </p:spPr>
      </p:pic>
    </p:spTree>
    <p:extLst>
      <p:ext uri="{BB962C8B-B14F-4D97-AF65-F5344CB8AC3E}">
        <p14:creationId xmlns:p14="http://schemas.microsoft.com/office/powerpoint/2010/main" val="427481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par>
                          <p:cTn id="20" fill="hold">
                            <p:stCondLst>
                              <p:cond delay="1000"/>
                            </p:stCondLst>
                            <p:childTnLst>
                              <p:par>
                                <p:cTn id="21" presetID="22" presetClass="entr" presetSubtype="4" fill="hold" nodeType="afterEffect">
                                  <p:stCondLst>
                                    <p:cond delay="150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150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E16DA-2136-5E07-6612-8CBA7F62018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262285B-AB7D-4232-5855-F284449F1AA8}"/>
              </a:ext>
            </a:extLst>
          </p:cNvPr>
          <p:cNvSpPr>
            <a:spLocks noGrp="1"/>
          </p:cNvSpPr>
          <p:nvPr>
            <p:ph type="title"/>
          </p:nvPr>
        </p:nvSpPr>
        <p:spPr/>
        <p:txBody>
          <a:bodyPr/>
          <a:lstStyle/>
          <a:p>
            <a:r>
              <a:rPr lang="fr-FR" cap="none" dirty="0"/>
              <a:t>Familles d’éléments 6èmes. Eléments acrobatiques Avant (6-4) </a:t>
            </a:r>
          </a:p>
        </p:txBody>
      </p:sp>
      <p:graphicFrame>
        <p:nvGraphicFramePr>
          <p:cNvPr id="13" name="Tableau 12">
            <a:extLst>
              <a:ext uri="{FF2B5EF4-FFF2-40B4-BE49-F238E27FC236}">
                <a16:creationId xmlns:a16="http://schemas.microsoft.com/office/drawing/2014/main" id="{0516C37B-8F1E-0E57-4ECF-24E5912C4C19}"/>
              </a:ext>
            </a:extLst>
          </p:cNvPr>
          <p:cNvGraphicFramePr>
            <a:graphicFrameLocks noGrp="1"/>
          </p:cNvGraphicFramePr>
          <p:nvPr>
            <p:extLst>
              <p:ext uri="{D42A27DB-BD31-4B8C-83A1-F6EECF244321}">
                <p14:modId xmlns:p14="http://schemas.microsoft.com/office/powerpoint/2010/main" val="2778670273"/>
              </p:ext>
            </p:extLst>
          </p:nvPr>
        </p:nvGraphicFramePr>
        <p:xfrm>
          <a:off x="468313" y="1370750"/>
          <a:ext cx="3378579" cy="335280"/>
        </p:xfrm>
        <a:graphic>
          <a:graphicData uri="http://schemas.openxmlformats.org/drawingml/2006/table">
            <a:tbl>
              <a:tblPr firstRow="1" bandRow="1">
                <a:tableStyleId>{5C22544A-7EE6-4342-B048-85BDC9FD1C3A}</a:tableStyleId>
              </a:tblPr>
              <a:tblGrid>
                <a:gridCol w="3378579">
                  <a:extLst>
                    <a:ext uri="{9D8B030D-6E8A-4147-A177-3AD203B41FA5}">
                      <a16:colId xmlns:a16="http://schemas.microsoft.com/office/drawing/2014/main" val="1637493293"/>
                    </a:ext>
                  </a:extLst>
                </a:gridCol>
              </a:tblGrid>
              <a:tr h="334401">
                <a:tc>
                  <a:txBody>
                    <a:bodyPr/>
                    <a:lstStyle/>
                    <a:p>
                      <a:pPr algn="ctr">
                        <a:lnSpc>
                          <a:spcPct val="100000"/>
                        </a:lnSpc>
                      </a:pPr>
                      <a:r>
                        <a:rPr lang="fr-FR" sz="1600" dirty="0">
                          <a:solidFill>
                            <a:schemeClr val="tx1"/>
                          </a:solidFill>
                        </a:rPr>
                        <a:t>Eléments non bonifiés</a:t>
                      </a:r>
                    </a:p>
                  </a:txBody>
                  <a:tcPr>
                    <a:solidFill>
                      <a:schemeClr val="accent5">
                        <a:lumMod val="20000"/>
                        <a:lumOff val="80000"/>
                      </a:schemeClr>
                    </a:solidFill>
                  </a:tcPr>
                </a:tc>
                <a:extLst>
                  <a:ext uri="{0D108BD9-81ED-4DB2-BD59-A6C34878D82A}">
                    <a16:rowId xmlns:a16="http://schemas.microsoft.com/office/drawing/2014/main" val="1573635779"/>
                  </a:ext>
                </a:extLst>
              </a:tr>
            </a:tbl>
          </a:graphicData>
        </a:graphic>
      </p:graphicFrame>
      <p:graphicFrame>
        <p:nvGraphicFramePr>
          <p:cNvPr id="29" name="Tableau 28">
            <a:extLst>
              <a:ext uri="{FF2B5EF4-FFF2-40B4-BE49-F238E27FC236}">
                <a16:creationId xmlns:a16="http://schemas.microsoft.com/office/drawing/2014/main" id="{8D62D45A-BE7F-442B-7E38-4BC0AA0CE119}"/>
              </a:ext>
            </a:extLst>
          </p:cNvPr>
          <p:cNvGraphicFramePr>
            <a:graphicFrameLocks noGrp="1"/>
          </p:cNvGraphicFramePr>
          <p:nvPr>
            <p:extLst>
              <p:ext uri="{D42A27DB-BD31-4B8C-83A1-F6EECF244321}">
                <p14:modId xmlns:p14="http://schemas.microsoft.com/office/powerpoint/2010/main" val="6746646"/>
              </p:ext>
            </p:extLst>
          </p:nvPr>
        </p:nvGraphicFramePr>
        <p:xfrm>
          <a:off x="467254" y="1742328"/>
          <a:ext cx="3379638" cy="1944147"/>
        </p:xfrm>
        <a:graphic>
          <a:graphicData uri="http://schemas.openxmlformats.org/drawingml/2006/table">
            <a:tbl>
              <a:tblPr firstRow="1" bandRow="1">
                <a:tableStyleId>{5C22544A-7EE6-4342-B048-85BDC9FD1C3A}</a:tableStyleId>
              </a:tblPr>
              <a:tblGrid>
                <a:gridCol w="1689819">
                  <a:extLst>
                    <a:ext uri="{9D8B030D-6E8A-4147-A177-3AD203B41FA5}">
                      <a16:colId xmlns:a16="http://schemas.microsoft.com/office/drawing/2014/main" val="1212121661"/>
                    </a:ext>
                  </a:extLst>
                </a:gridCol>
                <a:gridCol w="1689819">
                  <a:extLst>
                    <a:ext uri="{9D8B030D-6E8A-4147-A177-3AD203B41FA5}">
                      <a16:colId xmlns:a16="http://schemas.microsoft.com/office/drawing/2014/main" val="32155851"/>
                    </a:ext>
                  </a:extLst>
                </a:gridCol>
              </a:tblGrid>
              <a:tr h="1247432">
                <a:tc>
                  <a:txBody>
                    <a:bodyPr/>
                    <a:lstStyle/>
                    <a:p>
                      <a:endParaRPr lang="fr-FR" dirty="0"/>
                    </a:p>
                  </a:txBody>
                  <a:tcPr>
                    <a:noFill/>
                  </a:tcPr>
                </a:tc>
                <a:tc>
                  <a:txBody>
                    <a:bodyPr/>
                    <a:lstStyle/>
                    <a:p>
                      <a:endParaRPr lang="fr-FR"/>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graphicFrame>
        <p:nvGraphicFramePr>
          <p:cNvPr id="36" name="Tableau 35">
            <a:extLst>
              <a:ext uri="{FF2B5EF4-FFF2-40B4-BE49-F238E27FC236}">
                <a16:creationId xmlns:a16="http://schemas.microsoft.com/office/drawing/2014/main" id="{40B60598-32C9-5326-1D82-7FDD2B86008C}"/>
              </a:ext>
            </a:extLst>
          </p:cNvPr>
          <p:cNvGraphicFramePr>
            <a:graphicFrameLocks noGrp="1"/>
          </p:cNvGraphicFramePr>
          <p:nvPr/>
        </p:nvGraphicFramePr>
        <p:xfrm>
          <a:off x="5644777" y="1358847"/>
          <a:ext cx="2697839" cy="335280"/>
        </p:xfrm>
        <a:graphic>
          <a:graphicData uri="http://schemas.openxmlformats.org/drawingml/2006/table">
            <a:tbl>
              <a:tblPr firstRow="1" bandRow="1">
                <a:tableStyleId>{5C22544A-7EE6-4342-B048-85BDC9FD1C3A}</a:tableStyleId>
              </a:tblPr>
              <a:tblGrid>
                <a:gridCol w="2697839">
                  <a:extLst>
                    <a:ext uri="{9D8B030D-6E8A-4147-A177-3AD203B41FA5}">
                      <a16:colId xmlns:a16="http://schemas.microsoft.com/office/drawing/2014/main" val="1637493293"/>
                    </a:ext>
                  </a:extLst>
                </a:gridCol>
              </a:tblGrid>
              <a:tr h="328061">
                <a:tc>
                  <a:txBody>
                    <a:bodyPr/>
                    <a:lstStyle/>
                    <a:p>
                      <a:pPr algn="ctr">
                        <a:lnSpc>
                          <a:spcPct val="100000"/>
                        </a:lnSpc>
                      </a:pPr>
                      <a:r>
                        <a:rPr lang="fr-FR" sz="1600" dirty="0">
                          <a:solidFill>
                            <a:schemeClr val="tx1"/>
                          </a:solidFill>
                        </a:rPr>
                        <a:t>Elément bonifié à 0,30 pt</a:t>
                      </a:r>
                    </a:p>
                  </a:txBody>
                  <a:tcPr>
                    <a:solidFill>
                      <a:srgbClr val="00B0F0"/>
                    </a:solidFill>
                  </a:tcPr>
                </a:tc>
                <a:extLst>
                  <a:ext uri="{0D108BD9-81ED-4DB2-BD59-A6C34878D82A}">
                    <a16:rowId xmlns:a16="http://schemas.microsoft.com/office/drawing/2014/main" val="1573635779"/>
                  </a:ext>
                </a:extLst>
              </a:tr>
            </a:tbl>
          </a:graphicData>
        </a:graphic>
      </p:graphicFrame>
      <p:sp>
        <p:nvSpPr>
          <p:cNvPr id="39" name="Rectangle 38">
            <a:extLst>
              <a:ext uri="{FF2B5EF4-FFF2-40B4-BE49-F238E27FC236}">
                <a16:creationId xmlns:a16="http://schemas.microsoft.com/office/drawing/2014/main" id="{AF819A63-895C-9585-B5FC-8EF286D18CAC}"/>
              </a:ext>
            </a:extLst>
          </p:cNvPr>
          <p:cNvSpPr/>
          <p:nvPr/>
        </p:nvSpPr>
        <p:spPr>
          <a:xfrm>
            <a:off x="537326" y="3178140"/>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Souplesse Avant</a:t>
            </a:r>
          </a:p>
        </p:txBody>
      </p:sp>
      <p:sp>
        <p:nvSpPr>
          <p:cNvPr id="40" name="Rectangle 39">
            <a:extLst>
              <a:ext uri="{FF2B5EF4-FFF2-40B4-BE49-F238E27FC236}">
                <a16:creationId xmlns:a16="http://schemas.microsoft.com/office/drawing/2014/main" id="{39DCD78C-360E-8CAF-3516-52E94056E4E1}"/>
              </a:ext>
            </a:extLst>
          </p:cNvPr>
          <p:cNvSpPr/>
          <p:nvPr/>
        </p:nvSpPr>
        <p:spPr>
          <a:xfrm>
            <a:off x="2221524"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Cloche</a:t>
            </a:r>
          </a:p>
        </p:txBody>
      </p:sp>
      <p:graphicFrame>
        <p:nvGraphicFramePr>
          <p:cNvPr id="44" name="Tableau 43">
            <a:extLst>
              <a:ext uri="{FF2B5EF4-FFF2-40B4-BE49-F238E27FC236}">
                <a16:creationId xmlns:a16="http://schemas.microsoft.com/office/drawing/2014/main" id="{B4982477-A76D-EEB1-C196-8A5251BA93CD}"/>
              </a:ext>
            </a:extLst>
          </p:cNvPr>
          <p:cNvGraphicFramePr>
            <a:graphicFrameLocks noGrp="1"/>
          </p:cNvGraphicFramePr>
          <p:nvPr>
            <p:extLst>
              <p:ext uri="{D42A27DB-BD31-4B8C-83A1-F6EECF244321}">
                <p14:modId xmlns:p14="http://schemas.microsoft.com/office/powerpoint/2010/main" val="1857847926"/>
              </p:ext>
            </p:extLst>
          </p:nvPr>
        </p:nvGraphicFramePr>
        <p:xfrm>
          <a:off x="476869" y="3710270"/>
          <a:ext cx="3370023" cy="335280"/>
        </p:xfrm>
        <a:graphic>
          <a:graphicData uri="http://schemas.openxmlformats.org/drawingml/2006/table">
            <a:tbl>
              <a:tblPr firstRow="1" bandRow="1">
                <a:tableStyleId>{5C22544A-7EE6-4342-B048-85BDC9FD1C3A}</a:tableStyleId>
              </a:tblPr>
              <a:tblGrid>
                <a:gridCol w="3370023">
                  <a:extLst>
                    <a:ext uri="{9D8B030D-6E8A-4147-A177-3AD203B41FA5}">
                      <a16:colId xmlns:a16="http://schemas.microsoft.com/office/drawing/2014/main" val="1637493293"/>
                    </a:ext>
                  </a:extLst>
                </a:gridCol>
              </a:tblGrid>
              <a:tr h="322915">
                <a:tc>
                  <a:txBody>
                    <a:bodyPr/>
                    <a:lstStyle/>
                    <a:p>
                      <a:pPr algn="ctr">
                        <a:lnSpc>
                          <a:spcPct val="100000"/>
                        </a:lnSpc>
                      </a:pPr>
                      <a:r>
                        <a:rPr lang="fr-FR" sz="1600" dirty="0">
                          <a:solidFill>
                            <a:schemeClr val="tx1"/>
                          </a:solidFill>
                        </a:rPr>
                        <a:t>Eléments bonifiés à 0,50 pt</a:t>
                      </a:r>
                    </a:p>
                  </a:txBody>
                  <a:tcPr>
                    <a:solidFill>
                      <a:schemeClr val="accent6">
                        <a:lumMod val="60000"/>
                        <a:lumOff val="40000"/>
                      </a:schemeClr>
                    </a:solidFill>
                  </a:tcPr>
                </a:tc>
                <a:extLst>
                  <a:ext uri="{0D108BD9-81ED-4DB2-BD59-A6C34878D82A}">
                    <a16:rowId xmlns:a16="http://schemas.microsoft.com/office/drawing/2014/main" val="1573635779"/>
                  </a:ext>
                </a:extLst>
              </a:tr>
            </a:tbl>
          </a:graphicData>
        </a:graphic>
      </p:graphicFrame>
      <p:graphicFrame>
        <p:nvGraphicFramePr>
          <p:cNvPr id="45" name="Tableau 44">
            <a:extLst>
              <a:ext uri="{FF2B5EF4-FFF2-40B4-BE49-F238E27FC236}">
                <a16:creationId xmlns:a16="http://schemas.microsoft.com/office/drawing/2014/main" id="{B03D95BB-D71A-2BB0-FC1E-CF1F73F84DEC}"/>
              </a:ext>
            </a:extLst>
          </p:cNvPr>
          <p:cNvGraphicFramePr>
            <a:graphicFrameLocks noGrp="1"/>
          </p:cNvGraphicFramePr>
          <p:nvPr>
            <p:extLst>
              <p:ext uri="{D42A27DB-BD31-4B8C-83A1-F6EECF244321}">
                <p14:modId xmlns:p14="http://schemas.microsoft.com/office/powerpoint/2010/main" val="724271774"/>
              </p:ext>
            </p:extLst>
          </p:nvPr>
        </p:nvGraphicFramePr>
        <p:xfrm>
          <a:off x="476869" y="4073266"/>
          <a:ext cx="3340260" cy="2043405"/>
        </p:xfrm>
        <a:graphic>
          <a:graphicData uri="http://schemas.openxmlformats.org/drawingml/2006/table">
            <a:tbl>
              <a:tblPr firstRow="1" bandRow="1">
                <a:tableStyleId>{5C22544A-7EE6-4342-B048-85BDC9FD1C3A}</a:tableStyleId>
              </a:tblPr>
              <a:tblGrid>
                <a:gridCol w="1670130">
                  <a:extLst>
                    <a:ext uri="{9D8B030D-6E8A-4147-A177-3AD203B41FA5}">
                      <a16:colId xmlns:a16="http://schemas.microsoft.com/office/drawing/2014/main" val="1212121661"/>
                    </a:ext>
                  </a:extLst>
                </a:gridCol>
                <a:gridCol w="1670130">
                  <a:extLst>
                    <a:ext uri="{9D8B030D-6E8A-4147-A177-3AD203B41FA5}">
                      <a16:colId xmlns:a16="http://schemas.microsoft.com/office/drawing/2014/main" val="32155851"/>
                    </a:ext>
                  </a:extLst>
                </a:gridCol>
              </a:tblGrid>
              <a:tr h="1330941">
                <a:tc>
                  <a:txBody>
                    <a:bodyPr/>
                    <a:lstStyle/>
                    <a:p>
                      <a:endParaRPr lang="fr-FR" dirty="0"/>
                    </a:p>
                  </a:txBody>
                  <a:tcPr>
                    <a:noFill/>
                  </a:tcPr>
                </a:tc>
                <a:tc>
                  <a:txBody>
                    <a:bodyPr/>
                    <a:lstStyle/>
                    <a:p>
                      <a:endParaRPr lang="fr-FR" dirty="0"/>
                    </a:p>
                  </a:txBody>
                  <a:tcPr>
                    <a:noFill/>
                  </a:tcPr>
                </a:tc>
                <a:extLst>
                  <a:ext uri="{0D108BD9-81ED-4DB2-BD59-A6C34878D82A}">
                    <a16:rowId xmlns:a16="http://schemas.microsoft.com/office/drawing/2014/main" val="2622419758"/>
                  </a:ext>
                </a:extLst>
              </a:tr>
              <a:tr h="712464">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56" name="Rectangle 55">
            <a:extLst>
              <a:ext uri="{FF2B5EF4-FFF2-40B4-BE49-F238E27FC236}">
                <a16:creationId xmlns:a16="http://schemas.microsoft.com/office/drawing/2014/main" id="{A65B0DF9-A249-723E-AE15-98CA9C28E199}"/>
              </a:ext>
            </a:extLst>
          </p:cNvPr>
          <p:cNvSpPr/>
          <p:nvPr/>
        </p:nvSpPr>
        <p:spPr>
          <a:xfrm>
            <a:off x="2205770" y="5556630"/>
            <a:ext cx="1540371" cy="42124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AV Gr</a:t>
            </a:r>
          </a:p>
        </p:txBody>
      </p:sp>
      <p:pic>
        <p:nvPicPr>
          <p:cNvPr id="3" name="Image 2">
            <a:extLst>
              <a:ext uri="{FF2B5EF4-FFF2-40B4-BE49-F238E27FC236}">
                <a16:creationId xmlns:a16="http://schemas.microsoft.com/office/drawing/2014/main" id="{315DEC45-DF7C-D82B-DE8C-03CC31B22E75}"/>
              </a:ext>
            </a:extLst>
          </p:cNvPr>
          <p:cNvPicPr>
            <a:picLocks noChangeAspect="1"/>
          </p:cNvPicPr>
          <p:nvPr/>
        </p:nvPicPr>
        <p:blipFill>
          <a:blip r:embed="rId2"/>
          <a:stretch>
            <a:fillRect/>
          </a:stretch>
        </p:blipFill>
        <p:spPr>
          <a:xfrm>
            <a:off x="8902238" y="496068"/>
            <a:ext cx="1280509" cy="785864"/>
          </a:xfrm>
          <a:prstGeom prst="rect">
            <a:avLst/>
          </a:prstGeom>
        </p:spPr>
      </p:pic>
      <p:graphicFrame>
        <p:nvGraphicFramePr>
          <p:cNvPr id="6" name="Tableau 5">
            <a:extLst>
              <a:ext uri="{FF2B5EF4-FFF2-40B4-BE49-F238E27FC236}">
                <a16:creationId xmlns:a16="http://schemas.microsoft.com/office/drawing/2014/main" id="{4135D986-90DA-92F9-98FA-798AB812D17A}"/>
              </a:ext>
            </a:extLst>
          </p:cNvPr>
          <p:cNvGraphicFramePr>
            <a:graphicFrameLocks noGrp="1"/>
          </p:cNvGraphicFramePr>
          <p:nvPr>
            <p:extLst>
              <p:ext uri="{D42A27DB-BD31-4B8C-83A1-F6EECF244321}">
                <p14:modId xmlns:p14="http://schemas.microsoft.com/office/powerpoint/2010/main" val="1050972453"/>
              </p:ext>
            </p:extLst>
          </p:nvPr>
        </p:nvGraphicFramePr>
        <p:xfrm>
          <a:off x="5635031" y="1716878"/>
          <a:ext cx="1614870" cy="1944147"/>
        </p:xfrm>
        <a:graphic>
          <a:graphicData uri="http://schemas.openxmlformats.org/drawingml/2006/table">
            <a:tbl>
              <a:tblPr firstRow="1" bandRow="1">
                <a:tableStyleId>{5C22544A-7EE6-4342-B048-85BDC9FD1C3A}</a:tableStyleId>
              </a:tblPr>
              <a:tblGrid>
                <a:gridCol w="1614870">
                  <a:extLst>
                    <a:ext uri="{9D8B030D-6E8A-4147-A177-3AD203B41FA5}">
                      <a16:colId xmlns:a16="http://schemas.microsoft.com/office/drawing/2014/main" val="1212121661"/>
                    </a:ext>
                  </a:extLst>
                </a:gridCol>
              </a:tblGrid>
              <a:tr h="1247432">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9" name="Rectangle 8">
            <a:extLst>
              <a:ext uri="{FF2B5EF4-FFF2-40B4-BE49-F238E27FC236}">
                <a16:creationId xmlns:a16="http://schemas.microsoft.com/office/drawing/2014/main" id="{F6B7E10B-0F99-F71E-04A4-2843DA7CDE6E}"/>
              </a:ext>
            </a:extLst>
          </p:cNvPr>
          <p:cNvSpPr/>
          <p:nvPr/>
        </p:nvSpPr>
        <p:spPr>
          <a:xfrm>
            <a:off x="5655522"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Saut de mains</a:t>
            </a:r>
          </a:p>
        </p:txBody>
      </p:sp>
      <p:sp>
        <p:nvSpPr>
          <p:cNvPr id="48" name="Rectangle 47">
            <a:extLst>
              <a:ext uri="{FF2B5EF4-FFF2-40B4-BE49-F238E27FC236}">
                <a16:creationId xmlns:a16="http://schemas.microsoft.com/office/drawing/2014/main" id="{77EB9430-E3E3-48E5-EAC0-660FC86065DE}"/>
              </a:ext>
            </a:extLst>
          </p:cNvPr>
          <p:cNvSpPr/>
          <p:nvPr/>
        </p:nvSpPr>
        <p:spPr>
          <a:xfrm>
            <a:off x="496854" y="5543634"/>
            <a:ext cx="1618667"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AV Gr appel 1 pied</a:t>
            </a:r>
          </a:p>
        </p:txBody>
      </p:sp>
      <p:pic>
        <p:nvPicPr>
          <p:cNvPr id="5" name="Image 4">
            <a:extLst>
              <a:ext uri="{FF2B5EF4-FFF2-40B4-BE49-F238E27FC236}">
                <a16:creationId xmlns:a16="http://schemas.microsoft.com/office/drawing/2014/main" id="{B7A60CE5-F882-917C-0CFF-7F207326D939}"/>
              </a:ext>
            </a:extLst>
          </p:cNvPr>
          <p:cNvPicPr>
            <a:picLocks noChangeAspect="1"/>
          </p:cNvPicPr>
          <p:nvPr/>
        </p:nvPicPr>
        <p:blipFill>
          <a:blip r:embed="rId3"/>
          <a:stretch>
            <a:fillRect/>
          </a:stretch>
        </p:blipFill>
        <p:spPr>
          <a:xfrm>
            <a:off x="537326" y="1839637"/>
            <a:ext cx="1508760" cy="1014984"/>
          </a:xfrm>
          <a:prstGeom prst="rect">
            <a:avLst/>
          </a:prstGeom>
        </p:spPr>
      </p:pic>
      <p:pic>
        <p:nvPicPr>
          <p:cNvPr id="10" name="Image 9">
            <a:extLst>
              <a:ext uri="{FF2B5EF4-FFF2-40B4-BE49-F238E27FC236}">
                <a16:creationId xmlns:a16="http://schemas.microsoft.com/office/drawing/2014/main" id="{26E25EE7-E0B8-646A-9A5B-C596E47D5100}"/>
              </a:ext>
            </a:extLst>
          </p:cNvPr>
          <p:cNvPicPr>
            <a:picLocks noChangeAspect="1"/>
          </p:cNvPicPr>
          <p:nvPr/>
        </p:nvPicPr>
        <p:blipFill>
          <a:blip r:embed="rId4"/>
          <a:stretch>
            <a:fillRect/>
          </a:stretch>
        </p:blipFill>
        <p:spPr>
          <a:xfrm>
            <a:off x="2239982" y="1839637"/>
            <a:ext cx="1524000" cy="1127760"/>
          </a:xfrm>
          <a:prstGeom prst="rect">
            <a:avLst/>
          </a:prstGeom>
        </p:spPr>
      </p:pic>
      <p:pic>
        <p:nvPicPr>
          <p:cNvPr id="12" name="Image 11">
            <a:extLst>
              <a:ext uri="{FF2B5EF4-FFF2-40B4-BE49-F238E27FC236}">
                <a16:creationId xmlns:a16="http://schemas.microsoft.com/office/drawing/2014/main" id="{A935CB7D-998E-9627-C484-C313F07943A7}"/>
              </a:ext>
            </a:extLst>
          </p:cNvPr>
          <p:cNvPicPr>
            <a:picLocks noChangeAspect="1"/>
          </p:cNvPicPr>
          <p:nvPr/>
        </p:nvPicPr>
        <p:blipFill>
          <a:blip r:embed="rId5"/>
          <a:stretch>
            <a:fillRect/>
          </a:stretch>
        </p:blipFill>
        <p:spPr>
          <a:xfrm>
            <a:off x="5663879" y="1790869"/>
            <a:ext cx="1542288" cy="1112520"/>
          </a:xfrm>
          <a:prstGeom prst="rect">
            <a:avLst/>
          </a:prstGeom>
        </p:spPr>
      </p:pic>
      <p:pic>
        <p:nvPicPr>
          <p:cNvPr id="16" name="Image 15">
            <a:extLst>
              <a:ext uri="{FF2B5EF4-FFF2-40B4-BE49-F238E27FC236}">
                <a16:creationId xmlns:a16="http://schemas.microsoft.com/office/drawing/2014/main" id="{67C63DDB-8635-1A8A-4141-37CAD9641166}"/>
              </a:ext>
            </a:extLst>
          </p:cNvPr>
          <p:cNvPicPr>
            <a:picLocks noChangeAspect="1"/>
          </p:cNvPicPr>
          <p:nvPr/>
        </p:nvPicPr>
        <p:blipFill>
          <a:blip r:embed="rId6"/>
          <a:stretch>
            <a:fillRect/>
          </a:stretch>
        </p:blipFill>
        <p:spPr>
          <a:xfrm>
            <a:off x="571419" y="4164664"/>
            <a:ext cx="1472184" cy="1094232"/>
          </a:xfrm>
          <a:prstGeom prst="rect">
            <a:avLst/>
          </a:prstGeom>
        </p:spPr>
      </p:pic>
      <p:pic>
        <p:nvPicPr>
          <p:cNvPr id="19" name="Image 18">
            <a:extLst>
              <a:ext uri="{FF2B5EF4-FFF2-40B4-BE49-F238E27FC236}">
                <a16:creationId xmlns:a16="http://schemas.microsoft.com/office/drawing/2014/main" id="{B467044E-9BAA-CCDE-1B09-B21DA3B54EC2}"/>
              </a:ext>
            </a:extLst>
          </p:cNvPr>
          <p:cNvPicPr>
            <a:picLocks noChangeAspect="1"/>
          </p:cNvPicPr>
          <p:nvPr/>
        </p:nvPicPr>
        <p:blipFill>
          <a:blip r:embed="rId7"/>
          <a:stretch>
            <a:fillRect/>
          </a:stretch>
        </p:blipFill>
        <p:spPr>
          <a:xfrm>
            <a:off x="2239982" y="4084517"/>
            <a:ext cx="1429512" cy="1277112"/>
          </a:xfrm>
          <a:prstGeom prst="rect">
            <a:avLst/>
          </a:prstGeom>
        </p:spPr>
      </p:pic>
    </p:spTree>
    <p:extLst>
      <p:ext uri="{BB962C8B-B14F-4D97-AF65-F5344CB8AC3E}">
        <p14:creationId xmlns:p14="http://schemas.microsoft.com/office/powerpoint/2010/main" val="287940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par>
                          <p:cTn id="29" fill="hold">
                            <p:stCondLst>
                              <p:cond delay="1000"/>
                            </p:stCondLst>
                            <p:childTnLst>
                              <p:par>
                                <p:cTn id="30" presetID="22" presetClass="entr" presetSubtype="4" fill="hold" nodeType="afterEffect">
                                  <p:stCondLst>
                                    <p:cond delay="150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par>
                                <p:cTn id="33" presetID="22" presetClass="entr" presetSubtype="4" fill="hold" nodeType="withEffect">
                                  <p:stCondLst>
                                    <p:cond delay="150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par>
                          <p:cTn id="41" fill="hold">
                            <p:stCondLst>
                              <p:cond delay="500"/>
                            </p:stCondLst>
                            <p:childTnLst>
                              <p:par>
                                <p:cTn id="42" presetID="22" presetClass="entr" presetSubtype="4" fill="hold" grpId="0"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00"/>
                                        <p:tgtEl>
                                          <p:spTgt spid="9"/>
                                        </p:tgtEl>
                                      </p:cBhvr>
                                    </p:animEffect>
                                  </p:childTnLst>
                                </p:cTn>
                              </p:par>
                            </p:childTnLst>
                          </p:cTn>
                        </p:par>
                        <p:par>
                          <p:cTn id="45" fill="hold">
                            <p:stCondLst>
                              <p:cond delay="1000"/>
                            </p:stCondLst>
                            <p:childTnLst>
                              <p:par>
                                <p:cTn id="46" presetID="22" presetClass="entr" presetSubtype="4" fill="hold" nodeType="afterEffect">
                                  <p:stCondLst>
                                    <p:cond delay="150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500"/>
                                        <p:tgtEl>
                                          <p:spTgt spid="44"/>
                                        </p:tgtEl>
                                      </p:cBhvr>
                                    </p:animEffect>
                                  </p:childTnLst>
                                </p:cTn>
                              </p:par>
                              <p:par>
                                <p:cTn id="49" presetID="22" presetClass="entr" presetSubtype="4" fill="hold" nodeType="withEffect">
                                  <p:stCondLst>
                                    <p:cond delay="150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par>
                          <p:cTn id="57" fill="hold">
                            <p:stCondLst>
                              <p:cond delay="500"/>
                            </p:stCondLst>
                            <p:childTnLst>
                              <p:par>
                                <p:cTn id="58" presetID="22" presetClass="entr" presetSubtype="4" fill="hold" grpId="0" nodeType="after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wipe(down)">
                                      <p:cBhvr>
                                        <p:cTn id="60" dur="500"/>
                                        <p:tgtEl>
                                          <p:spTgt spid="4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wipe(down)">
                                      <p:cBhvr>
                                        <p:cTn id="65" dur="500"/>
                                        <p:tgtEl>
                                          <p:spTgt spid="19"/>
                                        </p:tgtEl>
                                      </p:cBhvr>
                                    </p:animEffect>
                                  </p:childTnLst>
                                </p:cTn>
                              </p:par>
                            </p:childTnLst>
                          </p:cTn>
                        </p:par>
                        <p:par>
                          <p:cTn id="66" fill="hold">
                            <p:stCondLst>
                              <p:cond delay="500"/>
                            </p:stCondLst>
                            <p:childTnLst>
                              <p:par>
                                <p:cTn id="67" presetID="22" presetClass="entr" presetSubtype="4" fill="hold" grpId="0" nodeType="afterEffect">
                                  <p:stCondLst>
                                    <p:cond delay="0"/>
                                  </p:stCondLst>
                                  <p:childTnLst>
                                    <p:set>
                                      <p:cBhvr>
                                        <p:cTn id="68" dur="1" fill="hold">
                                          <p:stCondLst>
                                            <p:cond delay="0"/>
                                          </p:stCondLst>
                                        </p:cTn>
                                        <p:tgtEl>
                                          <p:spTgt spid="56"/>
                                        </p:tgtEl>
                                        <p:attrNameLst>
                                          <p:attrName>style.visibility</p:attrName>
                                        </p:attrNameLst>
                                      </p:cBhvr>
                                      <p:to>
                                        <p:strVal val="visible"/>
                                      </p:to>
                                    </p:set>
                                    <p:animEffect transition="in" filter="wipe(down)">
                                      <p:cBhvr>
                                        <p:cTn id="6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56" grpId="0" animBg="1"/>
      <p:bldP spid="9"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C98B3-93C7-622C-DD13-0E74409B786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02866E3-F74D-83F8-487E-39B0F97D0552}"/>
              </a:ext>
            </a:extLst>
          </p:cNvPr>
          <p:cNvSpPr>
            <a:spLocks noGrp="1"/>
          </p:cNvSpPr>
          <p:nvPr>
            <p:ph type="title"/>
          </p:nvPr>
        </p:nvSpPr>
        <p:spPr/>
        <p:txBody>
          <a:bodyPr/>
          <a:lstStyle/>
          <a:p>
            <a:r>
              <a:rPr lang="fr-FR" cap="none" dirty="0"/>
              <a:t>Familles d’éléments 6èmes. Eléments acrobatiques Arrière (6-5) </a:t>
            </a:r>
          </a:p>
        </p:txBody>
      </p:sp>
      <p:graphicFrame>
        <p:nvGraphicFramePr>
          <p:cNvPr id="13" name="Tableau 12">
            <a:extLst>
              <a:ext uri="{FF2B5EF4-FFF2-40B4-BE49-F238E27FC236}">
                <a16:creationId xmlns:a16="http://schemas.microsoft.com/office/drawing/2014/main" id="{6A47CC87-80F1-03E7-6EB3-21DCBC27ECD9}"/>
              </a:ext>
            </a:extLst>
          </p:cNvPr>
          <p:cNvGraphicFramePr>
            <a:graphicFrameLocks noGrp="1"/>
          </p:cNvGraphicFramePr>
          <p:nvPr>
            <p:extLst>
              <p:ext uri="{D42A27DB-BD31-4B8C-83A1-F6EECF244321}">
                <p14:modId xmlns:p14="http://schemas.microsoft.com/office/powerpoint/2010/main" val="2825326655"/>
              </p:ext>
            </p:extLst>
          </p:nvPr>
        </p:nvGraphicFramePr>
        <p:xfrm>
          <a:off x="468314" y="1370750"/>
          <a:ext cx="2428998" cy="335280"/>
        </p:xfrm>
        <a:graphic>
          <a:graphicData uri="http://schemas.openxmlformats.org/drawingml/2006/table">
            <a:tbl>
              <a:tblPr firstRow="1" bandRow="1">
                <a:tableStyleId>{5C22544A-7EE6-4342-B048-85BDC9FD1C3A}</a:tableStyleId>
              </a:tblPr>
              <a:tblGrid>
                <a:gridCol w="2428998">
                  <a:extLst>
                    <a:ext uri="{9D8B030D-6E8A-4147-A177-3AD203B41FA5}">
                      <a16:colId xmlns:a16="http://schemas.microsoft.com/office/drawing/2014/main" val="1637493293"/>
                    </a:ext>
                  </a:extLst>
                </a:gridCol>
              </a:tblGrid>
              <a:tr h="334401">
                <a:tc>
                  <a:txBody>
                    <a:bodyPr/>
                    <a:lstStyle/>
                    <a:p>
                      <a:pPr algn="ctr">
                        <a:lnSpc>
                          <a:spcPct val="100000"/>
                        </a:lnSpc>
                      </a:pPr>
                      <a:r>
                        <a:rPr lang="fr-FR" sz="1600" dirty="0">
                          <a:solidFill>
                            <a:schemeClr val="tx1"/>
                          </a:solidFill>
                        </a:rPr>
                        <a:t>Elément non bonifié</a:t>
                      </a:r>
                    </a:p>
                  </a:txBody>
                  <a:tcPr>
                    <a:solidFill>
                      <a:schemeClr val="accent5">
                        <a:lumMod val="20000"/>
                        <a:lumOff val="80000"/>
                      </a:schemeClr>
                    </a:solidFill>
                  </a:tcPr>
                </a:tc>
                <a:extLst>
                  <a:ext uri="{0D108BD9-81ED-4DB2-BD59-A6C34878D82A}">
                    <a16:rowId xmlns:a16="http://schemas.microsoft.com/office/drawing/2014/main" val="1573635779"/>
                  </a:ext>
                </a:extLst>
              </a:tr>
            </a:tbl>
          </a:graphicData>
        </a:graphic>
      </p:graphicFrame>
      <p:graphicFrame>
        <p:nvGraphicFramePr>
          <p:cNvPr id="29" name="Tableau 28">
            <a:extLst>
              <a:ext uri="{FF2B5EF4-FFF2-40B4-BE49-F238E27FC236}">
                <a16:creationId xmlns:a16="http://schemas.microsoft.com/office/drawing/2014/main" id="{7F929382-D7DC-FFD7-5F08-045288BE4D9B}"/>
              </a:ext>
            </a:extLst>
          </p:cNvPr>
          <p:cNvGraphicFramePr>
            <a:graphicFrameLocks noGrp="1"/>
          </p:cNvGraphicFramePr>
          <p:nvPr>
            <p:extLst>
              <p:ext uri="{D42A27DB-BD31-4B8C-83A1-F6EECF244321}">
                <p14:modId xmlns:p14="http://schemas.microsoft.com/office/powerpoint/2010/main" val="805058258"/>
              </p:ext>
            </p:extLst>
          </p:nvPr>
        </p:nvGraphicFramePr>
        <p:xfrm>
          <a:off x="467254" y="1742328"/>
          <a:ext cx="1689819" cy="1944147"/>
        </p:xfrm>
        <a:graphic>
          <a:graphicData uri="http://schemas.openxmlformats.org/drawingml/2006/table">
            <a:tbl>
              <a:tblPr firstRow="1" bandRow="1">
                <a:tableStyleId>{5C22544A-7EE6-4342-B048-85BDC9FD1C3A}</a:tableStyleId>
              </a:tblPr>
              <a:tblGrid>
                <a:gridCol w="1689819">
                  <a:extLst>
                    <a:ext uri="{9D8B030D-6E8A-4147-A177-3AD203B41FA5}">
                      <a16:colId xmlns:a16="http://schemas.microsoft.com/office/drawing/2014/main" val="1212121661"/>
                    </a:ext>
                  </a:extLst>
                </a:gridCol>
              </a:tblGrid>
              <a:tr h="1247432">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graphicFrame>
        <p:nvGraphicFramePr>
          <p:cNvPr id="36" name="Tableau 35">
            <a:extLst>
              <a:ext uri="{FF2B5EF4-FFF2-40B4-BE49-F238E27FC236}">
                <a16:creationId xmlns:a16="http://schemas.microsoft.com/office/drawing/2014/main" id="{91106554-4050-9F3F-63A2-03DE03CF671D}"/>
              </a:ext>
            </a:extLst>
          </p:cNvPr>
          <p:cNvGraphicFramePr>
            <a:graphicFrameLocks noGrp="1"/>
          </p:cNvGraphicFramePr>
          <p:nvPr/>
        </p:nvGraphicFramePr>
        <p:xfrm>
          <a:off x="5644777" y="1358847"/>
          <a:ext cx="2697839" cy="335280"/>
        </p:xfrm>
        <a:graphic>
          <a:graphicData uri="http://schemas.openxmlformats.org/drawingml/2006/table">
            <a:tbl>
              <a:tblPr firstRow="1" bandRow="1">
                <a:tableStyleId>{5C22544A-7EE6-4342-B048-85BDC9FD1C3A}</a:tableStyleId>
              </a:tblPr>
              <a:tblGrid>
                <a:gridCol w="2697839">
                  <a:extLst>
                    <a:ext uri="{9D8B030D-6E8A-4147-A177-3AD203B41FA5}">
                      <a16:colId xmlns:a16="http://schemas.microsoft.com/office/drawing/2014/main" val="1637493293"/>
                    </a:ext>
                  </a:extLst>
                </a:gridCol>
              </a:tblGrid>
              <a:tr h="328061">
                <a:tc>
                  <a:txBody>
                    <a:bodyPr/>
                    <a:lstStyle/>
                    <a:p>
                      <a:pPr algn="ctr">
                        <a:lnSpc>
                          <a:spcPct val="100000"/>
                        </a:lnSpc>
                      </a:pPr>
                      <a:r>
                        <a:rPr lang="fr-FR" sz="1600" dirty="0">
                          <a:solidFill>
                            <a:schemeClr val="tx1"/>
                          </a:solidFill>
                        </a:rPr>
                        <a:t>Elément bonifié à 0,30 pt</a:t>
                      </a:r>
                    </a:p>
                  </a:txBody>
                  <a:tcPr>
                    <a:solidFill>
                      <a:srgbClr val="00B0F0"/>
                    </a:solidFill>
                  </a:tcPr>
                </a:tc>
                <a:extLst>
                  <a:ext uri="{0D108BD9-81ED-4DB2-BD59-A6C34878D82A}">
                    <a16:rowId xmlns:a16="http://schemas.microsoft.com/office/drawing/2014/main" val="1573635779"/>
                  </a:ext>
                </a:extLst>
              </a:tr>
            </a:tbl>
          </a:graphicData>
        </a:graphic>
      </p:graphicFrame>
      <p:sp>
        <p:nvSpPr>
          <p:cNvPr id="39" name="Rectangle 38">
            <a:extLst>
              <a:ext uri="{FF2B5EF4-FFF2-40B4-BE49-F238E27FC236}">
                <a16:creationId xmlns:a16="http://schemas.microsoft.com/office/drawing/2014/main" id="{D1345066-5356-FF32-8526-23DE94E9E65A}"/>
              </a:ext>
            </a:extLst>
          </p:cNvPr>
          <p:cNvSpPr/>
          <p:nvPr/>
        </p:nvSpPr>
        <p:spPr>
          <a:xfrm>
            <a:off x="537326" y="3178140"/>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Souplesse Arrière poisson</a:t>
            </a:r>
          </a:p>
        </p:txBody>
      </p:sp>
      <p:graphicFrame>
        <p:nvGraphicFramePr>
          <p:cNvPr id="44" name="Tableau 43">
            <a:extLst>
              <a:ext uri="{FF2B5EF4-FFF2-40B4-BE49-F238E27FC236}">
                <a16:creationId xmlns:a16="http://schemas.microsoft.com/office/drawing/2014/main" id="{566D2B61-88F0-E22D-5822-BE164CB566EF}"/>
              </a:ext>
            </a:extLst>
          </p:cNvPr>
          <p:cNvGraphicFramePr>
            <a:graphicFrameLocks noGrp="1"/>
          </p:cNvGraphicFramePr>
          <p:nvPr>
            <p:extLst>
              <p:ext uri="{D42A27DB-BD31-4B8C-83A1-F6EECF244321}">
                <p14:modId xmlns:p14="http://schemas.microsoft.com/office/powerpoint/2010/main" val="455417986"/>
              </p:ext>
            </p:extLst>
          </p:nvPr>
        </p:nvGraphicFramePr>
        <p:xfrm>
          <a:off x="5635031" y="3772397"/>
          <a:ext cx="3370023" cy="335280"/>
        </p:xfrm>
        <a:graphic>
          <a:graphicData uri="http://schemas.openxmlformats.org/drawingml/2006/table">
            <a:tbl>
              <a:tblPr firstRow="1" bandRow="1">
                <a:tableStyleId>{5C22544A-7EE6-4342-B048-85BDC9FD1C3A}</a:tableStyleId>
              </a:tblPr>
              <a:tblGrid>
                <a:gridCol w="3370023">
                  <a:extLst>
                    <a:ext uri="{9D8B030D-6E8A-4147-A177-3AD203B41FA5}">
                      <a16:colId xmlns:a16="http://schemas.microsoft.com/office/drawing/2014/main" val="1637493293"/>
                    </a:ext>
                  </a:extLst>
                </a:gridCol>
              </a:tblGrid>
              <a:tr h="322915">
                <a:tc>
                  <a:txBody>
                    <a:bodyPr/>
                    <a:lstStyle/>
                    <a:p>
                      <a:pPr algn="ctr">
                        <a:lnSpc>
                          <a:spcPct val="100000"/>
                        </a:lnSpc>
                      </a:pPr>
                      <a:r>
                        <a:rPr lang="fr-FR" sz="1600" dirty="0">
                          <a:solidFill>
                            <a:schemeClr val="tx1"/>
                          </a:solidFill>
                        </a:rPr>
                        <a:t>Eléments bonifiés à 0,50 pt</a:t>
                      </a:r>
                    </a:p>
                  </a:txBody>
                  <a:tcPr>
                    <a:solidFill>
                      <a:schemeClr val="accent6">
                        <a:lumMod val="60000"/>
                        <a:lumOff val="40000"/>
                      </a:schemeClr>
                    </a:solidFill>
                  </a:tcPr>
                </a:tc>
                <a:extLst>
                  <a:ext uri="{0D108BD9-81ED-4DB2-BD59-A6C34878D82A}">
                    <a16:rowId xmlns:a16="http://schemas.microsoft.com/office/drawing/2014/main" val="1573635779"/>
                  </a:ext>
                </a:extLst>
              </a:tr>
            </a:tbl>
          </a:graphicData>
        </a:graphic>
      </p:graphicFrame>
      <p:graphicFrame>
        <p:nvGraphicFramePr>
          <p:cNvPr id="45" name="Tableau 44">
            <a:extLst>
              <a:ext uri="{FF2B5EF4-FFF2-40B4-BE49-F238E27FC236}">
                <a16:creationId xmlns:a16="http://schemas.microsoft.com/office/drawing/2014/main" id="{D8A6261F-1B55-E9DA-8D50-F9DAC90F4135}"/>
              </a:ext>
            </a:extLst>
          </p:cNvPr>
          <p:cNvGraphicFramePr>
            <a:graphicFrameLocks noGrp="1"/>
          </p:cNvGraphicFramePr>
          <p:nvPr>
            <p:extLst>
              <p:ext uri="{D42A27DB-BD31-4B8C-83A1-F6EECF244321}">
                <p14:modId xmlns:p14="http://schemas.microsoft.com/office/powerpoint/2010/main" val="1728718752"/>
              </p:ext>
            </p:extLst>
          </p:nvPr>
        </p:nvGraphicFramePr>
        <p:xfrm>
          <a:off x="5635031" y="4160598"/>
          <a:ext cx="1670130" cy="2043405"/>
        </p:xfrm>
        <a:graphic>
          <a:graphicData uri="http://schemas.openxmlformats.org/drawingml/2006/table">
            <a:tbl>
              <a:tblPr firstRow="1" bandRow="1">
                <a:tableStyleId>{5C22544A-7EE6-4342-B048-85BDC9FD1C3A}</a:tableStyleId>
              </a:tblPr>
              <a:tblGrid>
                <a:gridCol w="1670130">
                  <a:extLst>
                    <a:ext uri="{9D8B030D-6E8A-4147-A177-3AD203B41FA5}">
                      <a16:colId xmlns:a16="http://schemas.microsoft.com/office/drawing/2014/main" val="1212121661"/>
                    </a:ext>
                  </a:extLst>
                </a:gridCol>
              </a:tblGrid>
              <a:tr h="1330941">
                <a:tc>
                  <a:txBody>
                    <a:bodyPr/>
                    <a:lstStyle/>
                    <a:p>
                      <a:endParaRPr lang="fr-FR" dirty="0"/>
                    </a:p>
                  </a:txBody>
                  <a:tcPr>
                    <a:noFill/>
                  </a:tcPr>
                </a:tc>
                <a:extLst>
                  <a:ext uri="{0D108BD9-81ED-4DB2-BD59-A6C34878D82A}">
                    <a16:rowId xmlns:a16="http://schemas.microsoft.com/office/drawing/2014/main" val="2622419758"/>
                  </a:ext>
                </a:extLst>
              </a:tr>
              <a:tr h="712464">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pic>
        <p:nvPicPr>
          <p:cNvPr id="3" name="Image 2">
            <a:extLst>
              <a:ext uri="{FF2B5EF4-FFF2-40B4-BE49-F238E27FC236}">
                <a16:creationId xmlns:a16="http://schemas.microsoft.com/office/drawing/2014/main" id="{DFE4055A-F205-803A-E118-DE5139255E9A}"/>
              </a:ext>
            </a:extLst>
          </p:cNvPr>
          <p:cNvPicPr>
            <a:picLocks noChangeAspect="1"/>
          </p:cNvPicPr>
          <p:nvPr/>
        </p:nvPicPr>
        <p:blipFill>
          <a:blip r:embed="rId2"/>
          <a:stretch>
            <a:fillRect/>
          </a:stretch>
        </p:blipFill>
        <p:spPr>
          <a:xfrm>
            <a:off x="8902238" y="496068"/>
            <a:ext cx="1280509" cy="785864"/>
          </a:xfrm>
          <a:prstGeom prst="rect">
            <a:avLst/>
          </a:prstGeom>
        </p:spPr>
      </p:pic>
      <p:graphicFrame>
        <p:nvGraphicFramePr>
          <p:cNvPr id="6" name="Tableau 5">
            <a:extLst>
              <a:ext uri="{FF2B5EF4-FFF2-40B4-BE49-F238E27FC236}">
                <a16:creationId xmlns:a16="http://schemas.microsoft.com/office/drawing/2014/main" id="{19A65890-3860-F9FD-6AC9-1F9E8C492FCD}"/>
              </a:ext>
            </a:extLst>
          </p:cNvPr>
          <p:cNvGraphicFramePr>
            <a:graphicFrameLocks noGrp="1"/>
          </p:cNvGraphicFramePr>
          <p:nvPr>
            <p:extLst>
              <p:ext uri="{D42A27DB-BD31-4B8C-83A1-F6EECF244321}">
                <p14:modId xmlns:p14="http://schemas.microsoft.com/office/powerpoint/2010/main" val="3785754123"/>
              </p:ext>
            </p:extLst>
          </p:nvPr>
        </p:nvGraphicFramePr>
        <p:xfrm>
          <a:off x="5635031" y="1716878"/>
          <a:ext cx="1614870" cy="1944147"/>
        </p:xfrm>
        <a:graphic>
          <a:graphicData uri="http://schemas.openxmlformats.org/drawingml/2006/table">
            <a:tbl>
              <a:tblPr firstRow="1" bandRow="1">
                <a:tableStyleId>{5C22544A-7EE6-4342-B048-85BDC9FD1C3A}</a:tableStyleId>
              </a:tblPr>
              <a:tblGrid>
                <a:gridCol w="1614870">
                  <a:extLst>
                    <a:ext uri="{9D8B030D-6E8A-4147-A177-3AD203B41FA5}">
                      <a16:colId xmlns:a16="http://schemas.microsoft.com/office/drawing/2014/main" val="1212121661"/>
                    </a:ext>
                  </a:extLst>
                </a:gridCol>
              </a:tblGrid>
              <a:tr h="1247432">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9" name="Rectangle 8">
            <a:extLst>
              <a:ext uri="{FF2B5EF4-FFF2-40B4-BE49-F238E27FC236}">
                <a16:creationId xmlns:a16="http://schemas.microsoft.com/office/drawing/2014/main" id="{B7CF4DC6-4879-BFD1-1A7C-1ECAE9C5E869}"/>
              </a:ext>
            </a:extLst>
          </p:cNvPr>
          <p:cNvSpPr/>
          <p:nvPr/>
        </p:nvSpPr>
        <p:spPr>
          <a:xfrm>
            <a:off x="5655522"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Flip (arrivée au choix)</a:t>
            </a:r>
          </a:p>
        </p:txBody>
      </p:sp>
      <p:sp>
        <p:nvSpPr>
          <p:cNvPr id="48" name="Rectangle 47">
            <a:extLst>
              <a:ext uri="{FF2B5EF4-FFF2-40B4-BE49-F238E27FC236}">
                <a16:creationId xmlns:a16="http://schemas.microsoft.com/office/drawing/2014/main" id="{DC5601CF-13B4-1175-710E-0BFAF901C081}"/>
              </a:ext>
            </a:extLst>
          </p:cNvPr>
          <p:cNvSpPr/>
          <p:nvPr/>
        </p:nvSpPr>
        <p:spPr>
          <a:xfrm>
            <a:off x="5680466" y="5585720"/>
            <a:ext cx="1618667"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AR Gr</a:t>
            </a:r>
          </a:p>
        </p:txBody>
      </p:sp>
      <p:graphicFrame>
        <p:nvGraphicFramePr>
          <p:cNvPr id="4" name="Tableau 3">
            <a:extLst>
              <a:ext uri="{FF2B5EF4-FFF2-40B4-BE49-F238E27FC236}">
                <a16:creationId xmlns:a16="http://schemas.microsoft.com/office/drawing/2014/main" id="{9067767A-E277-014A-0FE3-BF5D61D4566A}"/>
              </a:ext>
            </a:extLst>
          </p:cNvPr>
          <p:cNvGraphicFramePr>
            <a:graphicFrameLocks noGrp="1"/>
          </p:cNvGraphicFramePr>
          <p:nvPr>
            <p:extLst>
              <p:ext uri="{D42A27DB-BD31-4B8C-83A1-F6EECF244321}">
                <p14:modId xmlns:p14="http://schemas.microsoft.com/office/powerpoint/2010/main" val="2099108978"/>
              </p:ext>
            </p:extLst>
          </p:nvPr>
        </p:nvGraphicFramePr>
        <p:xfrm>
          <a:off x="467254" y="3772397"/>
          <a:ext cx="4202510" cy="822960"/>
        </p:xfrm>
        <a:graphic>
          <a:graphicData uri="http://schemas.openxmlformats.org/drawingml/2006/table">
            <a:tbl>
              <a:tblPr firstRow="1" bandRow="1">
                <a:tableStyleId>{5C22544A-7EE6-4342-B048-85BDC9FD1C3A}</a:tableStyleId>
              </a:tblPr>
              <a:tblGrid>
                <a:gridCol w="4202510">
                  <a:extLst>
                    <a:ext uri="{9D8B030D-6E8A-4147-A177-3AD203B41FA5}">
                      <a16:colId xmlns:a16="http://schemas.microsoft.com/office/drawing/2014/main" val="1637493293"/>
                    </a:ext>
                  </a:extLst>
                </a:gridCol>
              </a:tblGrid>
              <a:tr h="335280">
                <a:tc>
                  <a:txBody>
                    <a:bodyPr/>
                    <a:lstStyle/>
                    <a:p>
                      <a:pPr marL="171450" indent="-171450" algn="l">
                        <a:lnSpc>
                          <a:spcPct val="100000"/>
                        </a:lnSpc>
                        <a:buFont typeface="Arial" panose="020B0604020202020204" pitchFamily="34" charset="0"/>
                        <a:buChar char="•"/>
                      </a:pPr>
                      <a:r>
                        <a:rPr lang="fr-FR" sz="1200" b="0" dirty="0">
                          <a:solidFill>
                            <a:schemeClr val="tx1"/>
                          </a:solidFill>
                        </a:rPr>
                        <a:t>Souplesse AR, </a:t>
                      </a:r>
                      <a:r>
                        <a:rPr lang="fr-FR" sz="1200" b="0" dirty="0">
                          <a:solidFill>
                            <a:srgbClr val="FF0000"/>
                          </a:solidFill>
                        </a:rPr>
                        <a:t>sauf arrivée en fente ou à la station</a:t>
                      </a:r>
                    </a:p>
                    <a:p>
                      <a:pPr marL="363538" indent="-188913" algn="l">
                        <a:lnSpc>
                          <a:spcPct val="100000"/>
                        </a:lnSpc>
                        <a:buFont typeface="Wingdings" panose="05000000000000000000" pitchFamily="2" charset="2"/>
                        <a:buChar char="ü"/>
                      </a:pPr>
                      <a:r>
                        <a:rPr lang="fr-FR" sz="1200" b="0" dirty="0">
                          <a:solidFill>
                            <a:srgbClr val="00B050"/>
                          </a:solidFill>
                        </a:rPr>
                        <a:t>Souplesse AR arrivée accroupie</a:t>
                      </a:r>
                    </a:p>
                    <a:p>
                      <a:pPr marL="363538" indent="-188913" algn="l">
                        <a:lnSpc>
                          <a:spcPct val="100000"/>
                        </a:lnSpc>
                        <a:buFont typeface="Wingdings" panose="05000000000000000000" pitchFamily="2" charset="2"/>
                        <a:buChar char="ü"/>
                      </a:pPr>
                      <a:r>
                        <a:rPr lang="fr-FR" sz="1200" b="0" dirty="0">
                          <a:solidFill>
                            <a:srgbClr val="00B050"/>
                          </a:solidFill>
                        </a:rPr>
                        <a:t>Souplesse AR arrivée à l’arabesque tenue</a:t>
                      </a:r>
                    </a:p>
                    <a:p>
                      <a:pPr marL="363538" indent="-188913" algn="l">
                        <a:lnSpc>
                          <a:spcPct val="100000"/>
                        </a:lnSpc>
                        <a:buFont typeface="Wingdings" panose="05000000000000000000" pitchFamily="2" charset="2"/>
                        <a:buChar char="ü"/>
                      </a:pPr>
                      <a:r>
                        <a:rPr lang="fr-FR" sz="1200" b="0" dirty="0">
                          <a:solidFill>
                            <a:srgbClr val="00B050"/>
                          </a:solidFill>
                        </a:rPr>
                        <a:t>Souplesse AR en liaison avec un saut ou une AD</a:t>
                      </a:r>
                    </a:p>
                  </a:txBody>
                  <a:tcPr>
                    <a:solidFill>
                      <a:schemeClr val="bg1">
                        <a:lumMod val="85000"/>
                      </a:schemeClr>
                    </a:solidFill>
                  </a:tcPr>
                </a:tc>
                <a:extLst>
                  <a:ext uri="{0D108BD9-81ED-4DB2-BD59-A6C34878D82A}">
                    <a16:rowId xmlns:a16="http://schemas.microsoft.com/office/drawing/2014/main" val="1573635779"/>
                  </a:ext>
                </a:extLst>
              </a:tr>
            </a:tbl>
          </a:graphicData>
        </a:graphic>
      </p:graphicFrame>
      <p:pic>
        <p:nvPicPr>
          <p:cNvPr id="8" name="Image 7">
            <a:extLst>
              <a:ext uri="{FF2B5EF4-FFF2-40B4-BE49-F238E27FC236}">
                <a16:creationId xmlns:a16="http://schemas.microsoft.com/office/drawing/2014/main" id="{C2A30769-1C87-E75E-E2E0-3E8284E90E5B}"/>
              </a:ext>
            </a:extLst>
          </p:cNvPr>
          <p:cNvPicPr>
            <a:picLocks noChangeAspect="1"/>
          </p:cNvPicPr>
          <p:nvPr/>
        </p:nvPicPr>
        <p:blipFill>
          <a:blip r:embed="rId3"/>
          <a:stretch>
            <a:fillRect/>
          </a:stretch>
        </p:blipFill>
        <p:spPr>
          <a:xfrm>
            <a:off x="550871" y="1828250"/>
            <a:ext cx="1535102" cy="1095974"/>
          </a:xfrm>
          <a:prstGeom prst="rect">
            <a:avLst/>
          </a:prstGeom>
        </p:spPr>
      </p:pic>
      <p:pic>
        <p:nvPicPr>
          <p:cNvPr id="14" name="Image 13">
            <a:extLst>
              <a:ext uri="{FF2B5EF4-FFF2-40B4-BE49-F238E27FC236}">
                <a16:creationId xmlns:a16="http://schemas.microsoft.com/office/drawing/2014/main" id="{92A39E90-582E-2414-0752-EB55F675CA49}"/>
              </a:ext>
            </a:extLst>
          </p:cNvPr>
          <p:cNvPicPr>
            <a:picLocks noChangeAspect="1"/>
          </p:cNvPicPr>
          <p:nvPr/>
        </p:nvPicPr>
        <p:blipFill>
          <a:blip r:embed="rId4"/>
          <a:stretch>
            <a:fillRect/>
          </a:stretch>
        </p:blipFill>
        <p:spPr>
          <a:xfrm>
            <a:off x="5680466" y="1828250"/>
            <a:ext cx="1524000" cy="1021080"/>
          </a:xfrm>
          <a:prstGeom prst="rect">
            <a:avLst/>
          </a:prstGeom>
        </p:spPr>
      </p:pic>
      <p:pic>
        <p:nvPicPr>
          <p:cNvPr id="17" name="Image 16">
            <a:extLst>
              <a:ext uri="{FF2B5EF4-FFF2-40B4-BE49-F238E27FC236}">
                <a16:creationId xmlns:a16="http://schemas.microsoft.com/office/drawing/2014/main" id="{1BEB5F40-2D70-F9A2-1FEB-D7ECC9ED5B83}"/>
              </a:ext>
            </a:extLst>
          </p:cNvPr>
          <p:cNvPicPr>
            <a:picLocks noChangeAspect="1"/>
          </p:cNvPicPr>
          <p:nvPr/>
        </p:nvPicPr>
        <p:blipFill>
          <a:blip r:embed="rId5"/>
          <a:stretch>
            <a:fillRect/>
          </a:stretch>
        </p:blipFill>
        <p:spPr>
          <a:xfrm>
            <a:off x="5675163" y="4413399"/>
            <a:ext cx="1584438" cy="774026"/>
          </a:xfrm>
          <a:prstGeom prst="rect">
            <a:avLst/>
          </a:prstGeom>
        </p:spPr>
      </p:pic>
    </p:spTree>
    <p:extLst>
      <p:ext uri="{BB962C8B-B14F-4D97-AF65-F5344CB8AC3E}">
        <p14:creationId xmlns:p14="http://schemas.microsoft.com/office/powerpoint/2010/main" val="182623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wipe(down)">
                                      <p:cBhvr>
                                        <p:cTn id="19" dur="500"/>
                                        <p:tgtEl>
                                          <p:spTgt spid="39"/>
                                        </p:tgtEl>
                                      </p:cBhvr>
                                    </p:animEffect>
                                  </p:childTnLst>
                                </p:cTn>
                              </p:par>
                            </p:childTnLst>
                          </p:cTn>
                        </p:par>
                        <p:par>
                          <p:cTn id="20" fill="hold">
                            <p:stCondLst>
                              <p:cond delay="1000"/>
                            </p:stCondLst>
                            <p:childTnLst>
                              <p:par>
                                <p:cTn id="21" presetID="22" presetClass="entr" presetSubtype="4" fill="hold" nodeType="afterEffect">
                                  <p:stCondLst>
                                    <p:cond delay="150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childTnLst>
                          </p:cTn>
                        </p:par>
                        <p:par>
                          <p:cTn id="24" fill="hold">
                            <p:stCondLst>
                              <p:cond delay="3000"/>
                            </p:stCondLst>
                            <p:childTnLst>
                              <p:par>
                                <p:cTn id="25" presetID="22" presetClass="entr" presetSubtype="4" fill="hold" nodeType="afterEffect">
                                  <p:stCondLst>
                                    <p:cond delay="150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150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down)">
                                      <p:cBhvr>
                                        <p:cTn id="35" dur="500"/>
                                        <p:tgtEl>
                                          <p:spTgt spid="14"/>
                                        </p:tgtEl>
                                      </p:cBhvr>
                                    </p:animEffect>
                                  </p:childTnLst>
                                </p:cTn>
                              </p:par>
                            </p:childTnLst>
                          </p:cTn>
                        </p:par>
                        <p:par>
                          <p:cTn id="36" fill="hold">
                            <p:stCondLst>
                              <p:cond delay="500"/>
                            </p:stCondLst>
                            <p:childTnLst>
                              <p:par>
                                <p:cTn id="37" presetID="22" presetClass="entr" presetSubtype="4"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par>
                          <p:cTn id="40" fill="hold">
                            <p:stCondLst>
                              <p:cond delay="1000"/>
                            </p:stCondLst>
                            <p:childTnLst>
                              <p:par>
                                <p:cTn id="41" presetID="22" presetClass="entr" presetSubtype="4" fill="hold" nodeType="afterEffect">
                                  <p:stCondLst>
                                    <p:cond delay="150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par>
                                <p:cTn id="44" presetID="22" presetClass="entr" presetSubtype="4" fill="hold" nodeType="withEffect">
                                  <p:stCondLst>
                                    <p:cond delay="150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down)">
                                      <p:cBhvr>
                                        <p:cTn id="55"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9" grpId="0" animBg="1"/>
      <p:bldP spid="4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ED734-ED5A-C733-EE63-787BD6CFF117}"/>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BC7E669-AAC3-4280-D380-778CDE98D612}"/>
              </a:ext>
            </a:extLst>
          </p:cNvPr>
          <p:cNvSpPr>
            <a:spLocks noGrp="1"/>
          </p:cNvSpPr>
          <p:nvPr>
            <p:ph type="title"/>
          </p:nvPr>
        </p:nvSpPr>
        <p:spPr/>
        <p:txBody>
          <a:bodyPr/>
          <a:lstStyle/>
          <a:p>
            <a:r>
              <a:rPr lang="fr-FR" sz="2800" cap="none" dirty="0"/>
              <a:t>La Souplesse AR Arabesque</a:t>
            </a:r>
          </a:p>
        </p:txBody>
      </p:sp>
      <p:pic>
        <p:nvPicPr>
          <p:cNvPr id="3" name="Image 2">
            <a:extLst>
              <a:ext uri="{FF2B5EF4-FFF2-40B4-BE49-F238E27FC236}">
                <a16:creationId xmlns:a16="http://schemas.microsoft.com/office/drawing/2014/main" id="{F537C44E-6D8C-AAFE-A553-9DAF7DF767A0}"/>
              </a:ext>
            </a:extLst>
          </p:cNvPr>
          <p:cNvPicPr>
            <a:picLocks noChangeAspect="1"/>
          </p:cNvPicPr>
          <p:nvPr/>
        </p:nvPicPr>
        <p:blipFill>
          <a:blip r:embed="rId4"/>
          <a:stretch>
            <a:fillRect/>
          </a:stretch>
        </p:blipFill>
        <p:spPr>
          <a:xfrm>
            <a:off x="8902238" y="496068"/>
            <a:ext cx="1280509" cy="785864"/>
          </a:xfrm>
          <a:prstGeom prst="rect">
            <a:avLst/>
          </a:prstGeom>
        </p:spPr>
      </p:pic>
      <p:graphicFrame>
        <p:nvGraphicFramePr>
          <p:cNvPr id="6" name="Tableau 5">
            <a:extLst>
              <a:ext uri="{FF2B5EF4-FFF2-40B4-BE49-F238E27FC236}">
                <a16:creationId xmlns:a16="http://schemas.microsoft.com/office/drawing/2014/main" id="{209BC00F-5284-EB46-692E-D752602F056E}"/>
              </a:ext>
            </a:extLst>
          </p:cNvPr>
          <p:cNvGraphicFramePr>
            <a:graphicFrameLocks noGrp="1"/>
          </p:cNvGraphicFramePr>
          <p:nvPr/>
        </p:nvGraphicFramePr>
        <p:xfrm>
          <a:off x="5635031" y="1716878"/>
          <a:ext cx="1614870" cy="1944147"/>
        </p:xfrm>
        <a:graphic>
          <a:graphicData uri="http://schemas.openxmlformats.org/drawingml/2006/table">
            <a:tbl>
              <a:tblPr firstRow="1" bandRow="1">
                <a:tableStyleId>{5C22544A-7EE6-4342-B048-85BDC9FD1C3A}</a:tableStyleId>
              </a:tblPr>
              <a:tblGrid>
                <a:gridCol w="1614870">
                  <a:extLst>
                    <a:ext uri="{9D8B030D-6E8A-4147-A177-3AD203B41FA5}">
                      <a16:colId xmlns:a16="http://schemas.microsoft.com/office/drawing/2014/main" val="1212121661"/>
                    </a:ext>
                  </a:extLst>
                </a:gridCol>
              </a:tblGrid>
              <a:tr h="1247432">
                <a:tc>
                  <a:txBody>
                    <a:bodyPr/>
                    <a:lstStyle/>
                    <a:p>
                      <a:endParaRPr lang="fr-FR" dirty="0"/>
                    </a:p>
                  </a:txBody>
                  <a:tcPr>
                    <a:noFill/>
                  </a:tcPr>
                </a:tc>
                <a:extLst>
                  <a:ext uri="{0D108BD9-81ED-4DB2-BD59-A6C34878D82A}">
                    <a16:rowId xmlns:a16="http://schemas.microsoft.com/office/drawing/2014/main" val="2622419758"/>
                  </a:ext>
                </a:extLst>
              </a:tr>
              <a:tr h="696715">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pic>
        <p:nvPicPr>
          <p:cNvPr id="5" name="5. Souplesse Arriere Arabesque">
            <a:hlinkClick r:id="" action="ppaction://media"/>
            <a:extLst>
              <a:ext uri="{FF2B5EF4-FFF2-40B4-BE49-F238E27FC236}">
                <a16:creationId xmlns:a16="http://schemas.microsoft.com/office/drawing/2014/main" id="{DFF46783-5710-3160-8EEE-FB3F3F9C3E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4980" y="1490815"/>
            <a:ext cx="8144391" cy="4581220"/>
          </a:xfrm>
          <a:prstGeom prst="rect">
            <a:avLst/>
          </a:prstGeom>
        </p:spPr>
      </p:pic>
    </p:spTree>
    <p:extLst>
      <p:ext uri="{BB962C8B-B14F-4D97-AF65-F5344CB8AC3E}">
        <p14:creationId xmlns:p14="http://schemas.microsoft.com/office/powerpoint/2010/main" val="249236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6ED5F-E808-FB2D-E8AC-CB99FE442201}"/>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984B45A-472E-9260-D7DC-5B55567FB85A}"/>
              </a:ext>
            </a:extLst>
          </p:cNvPr>
          <p:cNvSpPr>
            <a:spLocks noGrp="1"/>
          </p:cNvSpPr>
          <p:nvPr>
            <p:ph type="title"/>
          </p:nvPr>
        </p:nvSpPr>
        <p:spPr/>
        <p:txBody>
          <a:bodyPr/>
          <a:lstStyle/>
          <a:p>
            <a:r>
              <a:rPr lang="fr-FR" cap="none" dirty="0"/>
              <a:t>Familles d’éléments 6èmes. </a:t>
            </a:r>
            <a:r>
              <a:rPr lang="fr-FR" sz="2400" cap="none" dirty="0"/>
              <a:t>Sorties (6-6)</a:t>
            </a:r>
            <a:endParaRPr lang="fr-FR" cap="none" dirty="0"/>
          </a:p>
        </p:txBody>
      </p:sp>
      <p:graphicFrame>
        <p:nvGraphicFramePr>
          <p:cNvPr id="13" name="Tableau 12">
            <a:extLst>
              <a:ext uri="{FF2B5EF4-FFF2-40B4-BE49-F238E27FC236}">
                <a16:creationId xmlns:a16="http://schemas.microsoft.com/office/drawing/2014/main" id="{916E1E0C-5282-8382-DDD9-1D127DCBC1A4}"/>
              </a:ext>
            </a:extLst>
          </p:cNvPr>
          <p:cNvGraphicFramePr>
            <a:graphicFrameLocks noGrp="1"/>
          </p:cNvGraphicFramePr>
          <p:nvPr>
            <p:extLst>
              <p:ext uri="{D42A27DB-BD31-4B8C-83A1-F6EECF244321}">
                <p14:modId xmlns:p14="http://schemas.microsoft.com/office/powerpoint/2010/main" val="3774081148"/>
              </p:ext>
            </p:extLst>
          </p:nvPr>
        </p:nvGraphicFramePr>
        <p:xfrm>
          <a:off x="468313" y="1370750"/>
          <a:ext cx="5357132" cy="335280"/>
        </p:xfrm>
        <a:graphic>
          <a:graphicData uri="http://schemas.openxmlformats.org/drawingml/2006/table">
            <a:tbl>
              <a:tblPr firstRow="1" bandRow="1">
                <a:tableStyleId>{5C22544A-7EE6-4342-B048-85BDC9FD1C3A}</a:tableStyleId>
              </a:tblPr>
              <a:tblGrid>
                <a:gridCol w="5357132">
                  <a:extLst>
                    <a:ext uri="{9D8B030D-6E8A-4147-A177-3AD203B41FA5}">
                      <a16:colId xmlns:a16="http://schemas.microsoft.com/office/drawing/2014/main" val="1637493293"/>
                    </a:ext>
                  </a:extLst>
                </a:gridCol>
              </a:tblGrid>
              <a:tr h="334401">
                <a:tc>
                  <a:txBody>
                    <a:bodyPr/>
                    <a:lstStyle/>
                    <a:p>
                      <a:pPr algn="ctr">
                        <a:lnSpc>
                          <a:spcPct val="100000"/>
                        </a:lnSpc>
                      </a:pPr>
                      <a:r>
                        <a:rPr lang="fr-FR" sz="1600" dirty="0">
                          <a:solidFill>
                            <a:schemeClr val="tx1"/>
                          </a:solidFill>
                        </a:rPr>
                        <a:t>Eléments non bonifiés</a:t>
                      </a:r>
                    </a:p>
                  </a:txBody>
                  <a:tcPr>
                    <a:solidFill>
                      <a:schemeClr val="accent5">
                        <a:lumMod val="20000"/>
                        <a:lumOff val="80000"/>
                      </a:schemeClr>
                    </a:solidFill>
                  </a:tcPr>
                </a:tc>
                <a:extLst>
                  <a:ext uri="{0D108BD9-81ED-4DB2-BD59-A6C34878D82A}">
                    <a16:rowId xmlns:a16="http://schemas.microsoft.com/office/drawing/2014/main" val="1573635779"/>
                  </a:ext>
                </a:extLst>
              </a:tr>
            </a:tbl>
          </a:graphicData>
        </a:graphic>
      </p:graphicFrame>
      <p:graphicFrame>
        <p:nvGraphicFramePr>
          <p:cNvPr id="29" name="Tableau 28">
            <a:extLst>
              <a:ext uri="{FF2B5EF4-FFF2-40B4-BE49-F238E27FC236}">
                <a16:creationId xmlns:a16="http://schemas.microsoft.com/office/drawing/2014/main" id="{918361C2-6B55-EFF6-09F9-3EE0B9A0E234}"/>
              </a:ext>
            </a:extLst>
          </p:cNvPr>
          <p:cNvGraphicFramePr>
            <a:graphicFrameLocks noGrp="1"/>
          </p:cNvGraphicFramePr>
          <p:nvPr>
            <p:extLst>
              <p:ext uri="{D42A27DB-BD31-4B8C-83A1-F6EECF244321}">
                <p14:modId xmlns:p14="http://schemas.microsoft.com/office/powerpoint/2010/main" val="1772130253"/>
              </p:ext>
            </p:extLst>
          </p:nvPr>
        </p:nvGraphicFramePr>
        <p:xfrm>
          <a:off x="441225" y="1719699"/>
          <a:ext cx="5384220" cy="1962855"/>
        </p:xfrm>
        <a:graphic>
          <a:graphicData uri="http://schemas.openxmlformats.org/drawingml/2006/table">
            <a:tbl>
              <a:tblPr firstRow="1" bandRow="1">
                <a:tableStyleId>{5C22544A-7EE6-4342-B048-85BDC9FD1C3A}</a:tableStyleId>
              </a:tblPr>
              <a:tblGrid>
                <a:gridCol w="1543168">
                  <a:extLst>
                    <a:ext uri="{9D8B030D-6E8A-4147-A177-3AD203B41FA5}">
                      <a16:colId xmlns:a16="http://schemas.microsoft.com/office/drawing/2014/main" val="1212121661"/>
                    </a:ext>
                  </a:extLst>
                </a:gridCol>
                <a:gridCol w="1309450">
                  <a:extLst>
                    <a:ext uri="{9D8B030D-6E8A-4147-A177-3AD203B41FA5}">
                      <a16:colId xmlns:a16="http://schemas.microsoft.com/office/drawing/2014/main" val="32155851"/>
                    </a:ext>
                  </a:extLst>
                </a:gridCol>
                <a:gridCol w="1265801">
                  <a:extLst>
                    <a:ext uri="{9D8B030D-6E8A-4147-A177-3AD203B41FA5}">
                      <a16:colId xmlns:a16="http://schemas.microsoft.com/office/drawing/2014/main" val="3448979491"/>
                    </a:ext>
                  </a:extLst>
                </a:gridCol>
                <a:gridCol w="1265801">
                  <a:extLst>
                    <a:ext uri="{9D8B030D-6E8A-4147-A177-3AD203B41FA5}">
                      <a16:colId xmlns:a16="http://schemas.microsoft.com/office/drawing/2014/main" val="3342737154"/>
                    </a:ext>
                  </a:extLst>
                </a:gridCol>
              </a:tblGrid>
              <a:tr h="1259436">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extLst>
                  <a:ext uri="{0D108BD9-81ED-4DB2-BD59-A6C34878D82A}">
                    <a16:rowId xmlns:a16="http://schemas.microsoft.com/office/drawing/2014/main" val="2622419758"/>
                  </a:ext>
                </a:extLst>
              </a:tr>
              <a:tr h="703419">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graphicFrame>
        <p:nvGraphicFramePr>
          <p:cNvPr id="36" name="Tableau 35">
            <a:extLst>
              <a:ext uri="{FF2B5EF4-FFF2-40B4-BE49-F238E27FC236}">
                <a16:creationId xmlns:a16="http://schemas.microsoft.com/office/drawing/2014/main" id="{ED2ADFD3-4261-C46B-297B-5C231F61CCC1}"/>
              </a:ext>
            </a:extLst>
          </p:cNvPr>
          <p:cNvGraphicFramePr>
            <a:graphicFrameLocks noGrp="1"/>
          </p:cNvGraphicFramePr>
          <p:nvPr>
            <p:extLst>
              <p:ext uri="{D42A27DB-BD31-4B8C-83A1-F6EECF244321}">
                <p14:modId xmlns:p14="http://schemas.microsoft.com/office/powerpoint/2010/main" val="2662883077"/>
              </p:ext>
            </p:extLst>
          </p:nvPr>
        </p:nvGraphicFramePr>
        <p:xfrm>
          <a:off x="6298057" y="1358847"/>
          <a:ext cx="3770617" cy="335280"/>
        </p:xfrm>
        <a:graphic>
          <a:graphicData uri="http://schemas.openxmlformats.org/drawingml/2006/table">
            <a:tbl>
              <a:tblPr firstRow="1" bandRow="1">
                <a:tableStyleId>{5C22544A-7EE6-4342-B048-85BDC9FD1C3A}</a:tableStyleId>
              </a:tblPr>
              <a:tblGrid>
                <a:gridCol w="3770617">
                  <a:extLst>
                    <a:ext uri="{9D8B030D-6E8A-4147-A177-3AD203B41FA5}">
                      <a16:colId xmlns:a16="http://schemas.microsoft.com/office/drawing/2014/main" val="1637493293"/>
                    </a:ext>
                  </a:extLst>
                </a:gridCol>
              </a:tblGrid>
              <a:tr h="328061">
                <a:tc>
                  <a:txBody>
                    <a:bodyPr/>
                    <a:lstStyle/>
                    <a:p>
                      <a:pPr algn="ctr">
                        <a:lnSpc>
                          <a:spcPct val="100000"/>
                        </a:lnSpc>
                      </a:pPr>
                      <a:r>
                        <a:rPr lang="fr-FR" sz="1600" dirty="0">
                          <a:solidFill>
                            <a:schemeClr val="tx1"/>
                          </a:solidFill>
                        </a:rPr>
                        <a:t>Eléments bonifiés à 0,30 pt</a:t>
                      </a:r>
                    </a:p>
                  </a:txBody>
                  <a:tcPr>
                    <a:solidFill>
                      <a:srgbClr val="00B0F0"/>
                    </a:solidFill>
                  </a:tcPr>
                </a:tc>
                <a:extLst>
                  <a:ext uri="{0D108BD9-81ED-4DB2-BD59-A6C34878D82A}">
                    <a16:rowId xmlns:a16="http://schemas.microsoft.com/office/drawing/2014/main" val="1573635779"/>
                  </a:ext>
                </a:extLst>
              </a:tr>
            </a:tbl>
          </a:graphicData>
        </a:graphic>
      </p:graphicFrame>
      <p:sp>
        <p:nvSpPr>
          <p:cNvPr id="39" name="Rectangle 38">
            <a:extLst>
              <a:ext uri="{FF2B5EF4-FFF2-40B4-BE49-F238E27FC236}">
                <a16:creationId xmlns:a16="http://schemas.microsoft.com/office/drawing/2014/main" id="{5ECF5F9E-403D-299E-89F7-649AC1B692E3}"/>
              </a:ext>
            </a:extLst>
          </p:cNvPr>
          <p:cNvSpPr/>
          <p:nvPr/>
        </p:nvSpPr>
        <p:spPr>
          <a:xfrm>
            <a:off x="537326" y="3060340"/>
            <a:ext cx="1277163" cy="52730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a:solidFill>
                  <a:schemeClr val="tx1"/>
                </a:solidFill>
              </a:rPr>
              <a:t>Salto AV carpé (Appel 1 ou 2 pieds)</a:t>
            </a:r>
          </a:p>
        </p:txBody>
      </p:sp>
      <p:sp>
        <p:nvSpPr>
          <p:cNvPr id="40" name="Rectangle 39">
            <a:extLst>
              <a:ext uri="{FF2B5EF4-FFF2-40B4-BE49-F238E27FC236}">
                <a16:creationId xmlns:a16="http://schemas.microsoft.com/office/drawing/2014/main" id="{D7155C25-BA3E-5A5C-2683-FA247B2976F4}"/>
              </a:ext>
            </a:extLst>
          </p:cNvPr>
          <p:cNvSpPr/>
          <p:nvPr/>
        </p:nvSpPr>
        <p:spPr>
          <a:xfrm>
            <a:off x="2140314" y="3166405"/>
            <a:ext cx="1081233"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AR Gr</a:t>
            </a:r>
          </a:p>
        </p:txBody>
      </p:sp>
      <p:sp>
        <p:nvSpPr>
          <p:cNvPr id="41" name="Rectangle 40">
            <a:extLst>
              <a:ext uri="{FF2B5EF4-FFF2-40B4-BE49-F238E27FC236}">
                <a16:creationId xmlns:a16="http://schemas.microsoft.com/office/drawing/2014/main" id="{14CD0F46-2E8B-696F-1271-83CBFEB70CD4}"/>
              </a:ext>
            </a:extLst>
          </p:cNvPr>
          <p:cNvSpPr/>
          <p:nvPr/>
        </p:nvSpPr>
        <p:spPr>
          <a:xfrm>
            <a:off x="3323078" y="3166404"/>
            <a:ext cx="1198975"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AR carpé</a:t>
            </a:r>
          </a:p>
        </p:txBody>
      </p:sp>
      <p:graphicFrame>
        <p:nvGraphicFramePr>
          <p:cNvPr id="44" name="Tableau 43">
            <a:extLst>
              <a:ext uri="{FF2B5EF4-FFF2-40B4-BE49-F238E27FC236}">
                <a16:creationId xmlns:a16="http://schemas.microsoft.com/office/drawing/2014/main" id="{E1781AA2-1A8D-EF7D-FF1A-A3E1C15018F0}"/>
              </a:ext>
            </a:extLst>
          </p:cNvPr>
          <p:cNvGraphicFramePr>
            <a:graphicFrameLocks noGrp="1"/>
          </p:cNvGraphicFramePr>
          <p:nvPr>
            <p:extLst>
              <p:ext uri="{D42A27DB-BD31-4B8C-83A1-F6EECF244321}">
                <p14:modId xmlns:p14="http://schemas.microsoft.com/office/powerpoint/2010/main" val="3551765255"/>
              </p:ext>
            </p:extLst>
          </p:nvPr>
        </p:nvGraphicFramePr>
        <p:xfrm>
          <a:off x="476869" y="3710270"/>
          <a:ext cx="9705878" cy="335280"/>
        </p:xfrm>
        <a:graphic>
          <a:graphicData uri="http://schemas.openxmlformats.org/drawingml/2006/table">
            <a:tbl>
              <a:tblPr firstRow="1" bandRow="1">
                <a:tableStyleId>{5C22544A-7EE6-4342-B048-85BDC9FD1C3A}</a:tableStyleId>
              </a:tblPr>
              <a:tblGrid>
                <a:gridCol w="9705878">
                  <a:extLst>
                    <a:ext uri="{9D8B030D-6E8A-4147-A177-3AD203B41FA5}">
                      <a16:colId xmlns:a16="http://schemas.microsoft.com/office/drawing/2014/main" val="1637493293"/>
                    </a:ext>
                  </a:extLst>
                </a:gridCol>
              </a:tblGrid>
              <a:tr h="322915">
                <a:tc>
                  <a:txBody>
                    <a:bodyPr/>
                    <a:lstStyle/>
                    <a:p>
                      <a:pPr algn="ctr">
                        <a:lnSpc>
                          <a:spcPct val="100000"/>
                        </a:lnSpc>
                      </a:pPr>
                      <a:r>
                        <a:rPr lang="fr-FR" sz="1600" dirty="0">
                          <a:solidFill>
                            <a:schemeClr val="tx1"/>
                          </a:solidFill>
                        </a:rPr>
                        <a:t>Eléments bonifiés à 0,50 pt</a:t>
                      </a:r>
                    </a:p>
                  </a:txBody>
                  <a:tcPr>
                    <a:solidFill>
                      <a:schemeClr val="accent6">
                        <a:lumMod val="60000"/>
                        <a:lumOff val="40000"/>
                      </a:schemeClr>
                    </a:solidFill>
                  </a:tcPr>
                </a:tc>
                <a:extLst>
                  <a:ext uri="{0D108BD9-81ED-4DB2-BD59-A6C34878D82A}">
                    <a16:rowId xmlns:a16="http://schemas.microsoft.com/office/drawing/2014/main" val="1573635779"/>
                  </a:ext>
                </a:extLst>
              </a:tr>
            </a:tbl>
          </a:graphicData>
        </a:graphic>
      </p:graphicFrame>
      <p:graphicFrame>
        <p:nvGraphicFramePr>
          <p:cNvPr id="45" name="Tableau 44">
            <a:extLst>
              <a:ext uri="{FF2B5EF4-FFF2-40B4-BE49-F238E27FC236}">
                <a16:creationId xmlns:a16="http://schemas.microsoft.com/office/drawing/2014/main" id="{58EB75B0-73C3-E476-7F12-7AA6BBBA2A82}"/>
              </a:ext>
            </a:extLst>
          </p:cNvPr>
          <p:cNvGraphicFramePr>
            <a:graphicFrameLocks noGrp="1"/>
          </p:cNvGraphicFramePr>
          <p:nvPr>
            <p:extLst>
              <p:ext uri="{D42A27DB-BD31-4B8C-83A1-F6EECF244321}">
                <p14:modId xmlns:p14="http://schemas.microsoft.com/office/powerpoint/2010/main" val="1638180508"/>
              </p:ext>
            </p:extLst>
          </p:nvPr>
        </p:nvGraphicFramePr>
        <p:xfrm>
          <a:off x="468312" y="4092701"/>
          <a:ext cx="9600360" cy="2099399"/>
        </p:xfrm>
        <a:graphic>
          <a:graphicData uri="http://schemas.openxmlformats.org/drawingml/2006/table">
            <a:tbl>
              <a:tblPr firstRow="1" bandRow="1">
                <a:tableStyleId>{5C22544A-7EE6-4342-B048-85BDC9FD1C3A}</a:tableStyleId>
              </a:tblPr>
              <a:tblGrid>
                <a:gridCol w="1482230">
                  <a:extLst>
                    <a:ext uri="{9D8B030D-6E8A-4147-A177-3AD203B41FA5}">
                      <a16:colId xmlns:a16="http://schemas.microsoft.com/office/drawing/2014/main" val="1212121661"/>
                    </a:ext>
                  </a:extLst>
                </a:gridCol>
                <a:gridCol w="1563408">
                  <a:extLst>
                    <a:ext uri="{9D8B030D-6E8A-4147-A177-3AD203B41FA5}">
                      <a16:colId xmlns:a16="http://schemas.microsoft.com/office/drawing/2014/main" val="32155851"/>
                    </a:ext>
                  </a:extLst>
                </a:gridCol>
                <a:gridCol w="1476466">
                  <a:extLst>
                    <a:ext uri="{9D8B030D-6E8A-4147-A177-3AD203B41FA5}">
                      <a16:colId xmlns:a16="http://schemas.microsoft.com/office/drawing/2014/main" val="2049341707"/>
                    </a:ext>
                  </a:extLst>
                </a:gridCol>
                <a:gridCol w="1878136">
                  <a:extLst>
                    <a:ext uri="{9D8B030D-6E8A-4147-A177-3AD203B41FA5}">
                      <a16:colId xmlns:a16="http://schemas.microsoft.com/office/drawing/2014/main" val="549512663"/>
                    </a:ext>
                  </a:extLst>
                </a:gridCol>
                <a:gridCol w="1600060">
                  <a:extLst>
                    <a:ext uri="{9D8B030D-6E8A-4147-A177-3AD203B41FA5}">
                      <a16:colId xmlns:a16="http://schemas.microsoft.com/office/drawing/2014/main" val="1907331628"/>
                    </a:ext>
                  </a:extLst>
                </a:gridCol>
                <a:gridCol w="1600060">
                  <a:extLst>
                    <a:ext uri="{9D8B030D-6E8A-4147-A177-3AD203B41FA5}">
                      <a16:colId xmlns:a16="http://schemas.microsoft.com/office/drawing/2014/main" val="4072985113"/>
                    </a:ext>
                  </a:extLst>
                </a:gridCol>
              </a:tblGrid>
              <a:tr h="1367412">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tc>
                  <a:txBody>
                    <a:bodyPr/>
                    <a:lstStyle/>
                    <a:p>
                      <a:endParaRPr lang="fr-FR" dirty="0"/>
                    </a:p>
                  </a:txBody>
                  <a:tcPr>
                    <a:noFill/>
                  </a:tcPr>
                </a:tc>
                <a:extLst>
                  <a:ext uri="{0D108BD9-81ED-4DB2-BD59-A6C34878D82A}">
                    <a16:rowId xmlns:a16="http://schemas.microsoft.com/office/drawing/2014/main" val="2622419758"/>
                  </a:ext>
                </a:extLst>
              </a:tr>
              <a:tr h="731987">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53" name="Rectangle 52">
            <a:extLst>
              <a:ext uri="{FF2B5EF4-FFF2-40B4-BE49-F238E27FC236}">
                <a16:creationId xmlns:a16="http://schemas.microsoft.com/office/drawing/2014/main" id="{EF2C0B10-3EFD-A3A7-D19E-343A1002B204}"/>
              </a:ext>
            </a:extLst>
          </p:cNvPr>
          <p:cNvSpPr/>
          <p:nvPr/>
        </p:nvSpPr>
        <p:spPr>
          <a:xfrm>
            <a:off x="3820370" y="5553908"/>
            <a:ext cx="1100950"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050" b="1" dirty="0">
                <a:solidFill>
                  <a:schemeClr val="tx1"/>
                </a:solidFill>
              </a:rPr>
              <a:t>Salto AR tendu  1/2 Tr</a:t>
            </a:r>
          </a:p>
        </p:txBody>
      </p:sp>
      <p:sp>
        <p:nvSpPr>
          <p:cNvPr id="56" name="Rectangle 55">
            <a:extLst>
              <a:ext uri="{FF2B5EF4-FFF2-40B4-BE49-F238E27FC236}">
                <a16:creationId xmlns:a16="http://schemas.microsoft.com/office/drawing/2014/main" id="{7A383589-6FB8-9F47-3040-9CDE12DE2C44}"/>
              </a:ext>
            </a:extLst>
          </p:cNvPr>
          <p:cNvSpPr/>
          <p:nvPr/>
        </p:nvSpPr>
        <p:spPr>
          <a:xfrm>
            <a:off x="1990017" y="5553908"/>
            <a:ext cx="1481486"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AV Gr 1 tour</a:t>
            </a:r>
          </a:p>
        </p:txBody>
      </p:sp>
      <p:pic>
        <p:nvPicPr>
          <p:cNvPr id="3" name="Image 2">
            <a:extLst>
              <a:ext uri="{FF2B5EF4-FFF2-40B4-BE49-F238E27FC236}">
                <a16:creationId xmlns:a16="http://schemas.microsoft.com/office/drawing/2014/main" id="{9B08B620-4E5F-8321-08B4-B856C8128DDA}"/>
              </a:ext>
            </a:extLst>
          </p:cNvPr>
          <p:cNvPicPr>
            <a:picLocks noChangeAspect="1"/>
          </p:cNvPicPr>
          <p:nvPr/>
        </p:nvPicPr>
        <p:blipFill>
          <a:blip r:embed="rId3"/>
          <a:stretch>
            <a:fillRect/>
          </a:stretch>
        </p:blipFill>
        <p:spPr>
          <a:xfrm>
            <a:off x="8902238" y="496068"/>
            <a:ext cx="1280509" cy="785864"/>
          </a:xfrm>
          <a:prstGeom prst="rect">
            <a:avLst/>
          </a:prstGeom>
        </p:spPr>
      </p:pic>
      <p:graphicFrame>
        <p:nvGraphicFramePr>
          <p:cNvPr id="6" name="Tableau 5">
            <a:extLst>
              <a:ext uri="{FF2B5EF4-FFF2-40B4-BE49-F238E27FC236}">
                <a16:creationId xmlns:a16="http://schemas.microsoft.com/office/drawing/2014/main" id="{1DE0BB68-5E7B-1A69-0706-7FAE45DF38F8}"/>
              </a:ext>
            </a:extLst>
          </p:cNvPr>
          <p:cNvGraphicFramePr>
            <a:graphicFrameLocks noGrp="1"/>
          </p:cNvGraphicFramePr>
          <p:nvPr>
            <p:extLst>
              <p:ext uri="{D42A27DB-BD31-4B8C-83A1-F6EECF244321}">
                <p14:modId xmlns:p14="http://schemas.microsoft.com/office/powerpoint/2010/main" val="1693663081"/>
              </p:ext>
            </p:extLst>
          </p:nvPr>
        </p:nvGraphicFramePr>
        <p:xfrm>
          <a:off x="6292975" y="1736936"/>
          <a:ext cx="3282540" cy="1919859"/>
        </p:xfrm>
        <a:graphic>
          <a:graphicData uri="http://schemas.openxmlformats.org/drawingml/2006/table">
            <a:tbl>
              <a:tblPr firstRow="1" bandRow="1">
                <a:tableStyleId>{5C22544A-7EE6-4342-B048-85BDC9FD1C3A}</a:tableStyleId>
              </a:tblPr>
              <a:tblGrid>
                <a:gridCol w="1641270">
                  <a:extLst>
                    <a:ext uri="{9D8B030D-6E8A-4147-A177-3AD203B41FA5}">
                      <a16:colId xmlns:a16="http://schemas.microsoft.com/office/drawing/2014/main" val="32155851"/>
                    </a:ext>
                  </a:extLst>
                </a:gridCol>
                <a:gridCol w="1641270">
                  <a:extLst>
                    <a:ext uri="{9D8B030D-6E8A-4147-A177-3AD203B41FA5}">
                      <a16:colId xmlns:a16="http://schemas.microsoft.com/office/drawing/2014/main" val="3448979491"/>
                    </a:ext>
                  </a:extLst>
                </a:gridCol>
              </a:tblGrid>
              <a:tr h="1231848">
                <a:tc>
                  <a:txBody>
                    <a:bodyPr/>
                    <a:lstStyle/>
                    <a:p>
                      <a:endParaRPr lang="fr-FR" dirty="0"/>
                    </a:p>
                  </a:txBody>
                  <a:tcPr>
                    <a:noFill/>
                  </a:tcPr>
                </a:tc>
                <a:tc>
                  <a:txBody>
                    <a:bodyPr/>
                    <a:lstStyle/>
                    <a:p>
                      <a:endParaRPr lang="fr-FR" dirty="0"/>
                    </a:p>
                  </a:txBody>
                  <a:tcPr>
                    <a:noFill/>
                  </a:tcPr>
                </a:tc>
                <a:extLst>
                  <a:ext uri="{0D108BD9-81ED-4DB2-BD59-A6C34878D82A}">
                    <a16:rowId xmlns:a16="http://schemas.microsoft.com/office/drawing/2014/main" val="2622419758"/>
                  </a:ext>
                </a:extLst>
              </a:tr>
              <a:tr h="688011">
                <a:tc>
                  <a:txBody>
                    <a:bodyPr/>
                    <a:lstStyle/>
                    <a:p>
                      <a:pPr algn="ctr">
                        <a:lnSpc>
                          <a:spcPct val="150000"/>
                        </a:lnSpc>
                      </a:pPr>
                      <a:endParaRPr lang="fr-FR" sz="1200" b="1" dirty="0"/>
                    </a:p>
                  </a:txBody>
                  <a:tcPr>
                    <a:noFill/>
                  </a:tcPr>
                </a:tc>
                <a:tc>
                  <a:txBody>
                    <a:bodyPr/>
                    <a:lstStyle/>
                    <a:p>
                      <a:pPr algn="ctr">
                        <a:lnSpc>
                          <a:spcPct val="150000"/>
                        </a:lnSpc>
                      </a:pPr>
                      <a:endParaRPr lang="fr-FR" sz="1200" b="1" dirty="0"/>
                    </a:p>
                  </a:txBody>
                  <a:tcPr>
                    <a:noFill/>
                  </a:tcPr>
                </a:tc>
                <a:extLst>
                  <a:ext uri="{0D108BD9-81ED-4DB2-BD59-A6C34878D82A}">
                    <a16:rowId xmlns:a16="http://schemas.microsoft.com/office/drawing/2014/main" val="1970510342"/>
                  </a:ext>
                </a:extLst>
              </a:tr>
            </a:tbl>
          </a:graphicData>
        </a:graphic>
      </p:graphicFrame>
      <p:sp>
        <p:nvSpPr>
          <p:cNvPr id="12" name="Rectangle 11">
            <a:extLst>
              <a:ext uri="{FF2B5EF4-FFF2-40B4-BE49-F238E27FC236}">
                <a16:creationId xmlns:a16="http://schemas.microsoft.com/office/drawing/2014/main" id="{C4063F25-0AF0-B531-5E06-878EB2265EE1}"/>
              </a:ext>
            </a:extLst>
          </p:cNvPr>
          <p:cNvSpPr/>
          <p:nvPr/>
        </p:nvSpPr>
        <p:spPr>
          <a:xfrm>
            <a:off x="6334865"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AR tendu</a:t>
            </a:r>
          </a:p>
        </p:txBody>
      </p:sp>
      <p:sp>
        <p:nvSpPr>
          <p:cNvPr id="14" name="Rectangle 13">
            <a:extLst>
              <a:ext uri="{FF2B5EF4-FFF2-40B4-BE49-F238E27FC236}">
                <a16:creationId xmlns:a16="http://schemas.microsoft.com/office/drawing/2014/main" id="{AF7DD16A-2B7B-38A7-C6F7-3B522E340F3D}"/>
              </a:ext>
            </a:extLst>
          </p:cNvPr>
          <p:cNvSpPr/>
          <p:nvPr/>
        </p:nvSpPr>
        <p:spPr>
          <a:xfrm>
            <a:off x="8002121" y="3166405"/>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a:solidFill>
                  <a:schemeClr val="tx1"/>
                </a:solidFill>
              </a:rPr>
              <a:t>Salto Auerbach sur le côté de la poutre</a:t>
            </a:r>
          </a:p>
        </p:txBody>
      </p:sp>
      <p:sp>
        <p:nvSpPr>
          <p:cNvPr id="32" name="Rectangle 31">
            <a:extLst>
              <a:ext uri="{FF2B5EF4-FFF2-40B4-BE49-F238E27FC236}">
                <a16:creationId xmlns:a16="http://schemas.microsoft.com/office/drawing/2014/main" id="{E7C7F8C0-65FE-A860-0294-BE62EAEE1490}"/>
              </a:ext>
            </a:extLst>
          </p:cNvPr>
          <p:cNvSpPr/>
          <p:nvPr/>
        </p:nvSpPr>
        <p:spPr>
          <a:xfrm>
            <a:off x="5085188" y="5558391"/>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Renversement AV libre 1 tour</a:t>
            </a:r>
          </a:p>
        </p:txBody>
      </p:sp>
      <p:sp>
        <p:nvSpPr>
          <p:cNvPr id="48" name="Rectangle 47">
            <a:extLst>
              <a:ext uri="{FF2B5EF4-FFF2-40B4-BE49-F238E27FC236}">
                <a16:creationId xmlns:a16="http://schemas.microsoft.com/office/drawing/2014/main" id="{954EA623-CD65-B54D-E87F-AEDD7425B015}"/>
              </a:ext>
            </a:extLst>
          </p:cNvPr>
          <p:cNvSpPr/>
          <p:nvPr/>
        </p:nvSpPr>
        <p:spPr>
          <a:xfrm>
            <a:off x="568773" y="5543634"/>
            <a:ext cx="1280574"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AV tendu</a:t>
            </a:r>
          </a:p>
        </p:txBody>
      </p:sp>
      <p:sp>
        <p:nvSpPr>
          <p:cNvPr id="51" name="Rectangle 50">
            <a:extLst>
              <a:ext uri="{FF2B5EF4-FFF2-40B4-BE49-F238E27FC236}">
                <a16:creationId xmlns:a16="http://schemas.microsoft.com/office/drawing/2014/main" id="{E76DB074-098B-663B-5DC3-47DBB2121F2C}"/>
              </a:ext>
            </a:extLst>
          </p:cNvPr>
          <p:cNvSpPr/>
          <p:nvPr/>
        </p:nvSpPr>
        <p:spPr>
          <a:xfrm>
            <a:off x="6890421" y="5568688"/>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Auerbach en bout de poutre</a:t>
            </a:r>
          </a:p>
        </p:txBody>
      </p:sp>
      <p:pic>
        <p:nvPicPr>
          <p:cNvPr id="18" name="Image 17">
            <a:extLst>
              <a:ext uri="{FF2B5EF4-FFF2-40B4-BE49-F238E27FC236}">
                <a16:creationId xmlns:a16="http://schemas.microsoft.com/office/drawing/2014/main" id="{BEDFF147-8C36-0CCA-E697-22D1F8F18A1A}"/>
              </a:ext>
            </a:extLst>
          </p:cNvPr>
          <p:cNvPicPr>
            <a:picLocks noChangeAspect="1"/>
          </p:cNvPicPr>
          <p:nvPr/>
        </p:nvPicPr>
        <p:blipFill>
          <a:blip r:embed="rId4"/>
          <a:stretch>
            <a:fillRect/>
          </a:stretch>
        </p:blipFill>
        <p:spPr>
          <a:xfrm>
            <a:off x="1384702" y="2053572"/>
            <a:ext cx="469392" cy="527304"/>
          </a:xfrm>
          <a:prstGeom prst="rect">
            <a:avLst/>
          </a:prstGeom>
        </p:spPr>
      </p:pic>
      <p:pic>
        <p:nvPicPr>
          <p:cNvPr id="22" name="Image 21">
            <a:extLst>
              <a:ext uri="{FF2B5EF4-FFF2-40B4-BE49-F238E27FC236}">
                <a16:creationId xmlns:a16="http://schemas.microsoft.com/office/drawing/2014/main" id="{F0391B93-C667-EFC1-89CC-7D3646D56AF4}"/>
              </a:ext>
            </a:extLst>
          </p:cNvPr>
          <p:cNvPicPr>
            <a:picLocks noChangeAspect="1"/>
          </p:cNvPicPr>
          <p:nvPr/>
        </p:nvPicPr>
        <p:blipFill>
          <a:blip r:embed="rId5"/>
          <a:stretch>
            <a:fillRect/>
          </a:stretch>
        </p:blipFill>
        <p:spPr>
          <a:xfrm>
            <a:off x="943251" y="1957663"/>
            <a:ext cx="454152" cy="283464"/>
          </a:xfrm>
          <a:prstGeom prst="rect">
            <a:avLst/>
          </a:prstGeom>
        </p:spPr>
      </p:pic>
      <p:pic>
        <p:nvPicPr>
          <p:cNvPr id="25" name="Image 24">
            <a:extLst>
              <a:ext uri="{FF2B5EF4-FFF2-40B4-BE49-F238E27FC236}">
                <a16:creationId xmlns:a16="http://schemas.microsoft.com/office/drawing/2014/main" id="{B7061C7C-0018-B719-C77E-E9F036B3B61A}"/>
              </a:ext>
            </a:extLst>
          </p:cNvPr>
          <p:cNvPicPr>
            <a:picLocks noChangeAspect="1"/>
          </p:cNvPicPr>
          <p:nvPr/>
        </p:nvPicPr>
        <p:blipFill>
          <a:blip r:embed="rId6"/>
          <a:stretch>
            <a:fillRect/>
          </a:stretch>
        </p:blipFill>
        <p:spPr>
          <a:xfrm>
            <a:off x="538165" y="1894454"/>
            <a:ext cx="411480" cy="771144"/>
          </a:xfrm>
          <a:prstGeom prst="rect">
            <a:avLst/>
          </a:prstGeom>
        </p:spPr>
      </p:pic>
      <p:pic>
        <p:nvPicPr>
          <p:cNvPr id="31" name="Image 30">
            <a:extLst>
              <a:ext uri="{FF2B5EF4-FFF2-40B4-BE49-F238E27FC236}">
                <a16:creationId xmlns:a16="http://schemas.microsoft.com/office/drawing/2014/main" id="{9C101004-EA2E-EB18-2463-96DEE41049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9162" y="2587011"/>
            <a:ext cx="408241" cy="352572"/>
          </a:xfrm>
          <a:prstGeom prst="rect">
            <a:avLst/>
          </a:prstGeom>
        </p:spPr>
      </p:pic>
      <p:pic>
        <p:nvPicPr>
          <p:cNvPr id="34" name="Image 33">
            <a:extLst>
              <a:ext uri="{FF2B5EF4-FFF2-40B4-BE49-F238E27FC236}">
                <a16:creationId xmlns:a16="http://schemas.microsoft.com/office/drawing/2014/main" id="{CBB75F4C-393A-11F7-BB4C-14BC1F914BA9}"/>
              </a:ext>
            </a:extLst>
          </p:cNvPr>
          <p:cNvPicPr>
            <a:picLocks noChangeAspect="1"/>
          </p:cNvPicPr>
          <p:nvPr/>
        </p:nvPicPr>
        <p:blipFill>
          <a:blip r:embed="rId8"/>
          <a:stretch>
            <a:fillRect/>
          </a:stretch>
        </p:blipFill>
        <p:spPr>
          <a:xfrm>
            <a:off x="5085190" y="4193187"/>
            <a:ext cx="1557528" cy="1094232"/>
          </a:xfrm>
          <a:prstGeom prst="rect">
            <a:avLst/>
          </a:prstGeom>
        </p:spPr>
      </p:pic>
      <p:pic>
        <p:nvPicPr>
          <p:cNvPr id="38" name="Image 37">
            <a:extLst>
              <a:ext uri="{FF2B5EF4-FFF2-40B4-BE49-F238E27FC236}">
                <a16:creationId xmlns:a16="http://schemas.microsoft.com/office/drawing/2014/main" id="{1C3E3712-A6DB-7D7E-1D57-769DA741081E}"/>
              </a:ext>
            </a:extLst>
          </p:cNvPr>
          <p:cNvPicPr>
            <a:picLocks noChangeAspect="1"/>
          </p:cNvPicPr>
          <p:nvPr/>
        </p:nvPicPr>
        <p:blipFill>
          <a:blip r:embed="rId6"/>
          <a:stretch>
            <a:fillRect/>
          </a:stretch>
        </p:blipFill>
        <p:spPr>
          <a:xfrm>
            <a:off x="579439" y="4314584"/>
            <a:ext cx="411480" cy="771144"/>
          </a:xfrm>
          <a:prstGeom prst="rect">
            <a:avLst/>
          </a:prstGeom>
        </p:spPr>
      </p:pic>
      <p:pic>
        <p:nvPicPr>
          <p:cNvPr id="43" name="Image 42">
            <a:extLst>
              <a:ext uri="{FF2B5EF4-FFF2-40B4-BE49-F238E27FC236}">
                <a16:creationId xmlns:a16="http://schemas.microsoft.com/office/drawing/2014/main" id="{680237F6-A5A1-628A-5616-419197244025}"/>
              </a:ext>
            </a:extLst>
          </p:cNvPr>
          <p:cNvPicPr>
            <a:picLocks noChangeAspect="1"/>
          </p:cNvPicPr>
          <p:nvPr/>
        </p:nvPicPr>
        <p:blipFill>
          <a:blip r:embed="rId9"/>
          <a:stretch>
            <a:fillRect/>
          </a:stretch>
        </p:blipFill>
        <p:spPr>
          <a:xfrm>
            <a:off x="1010541" y="4300528"/>
            <a:ext cx="487680" cy="405384"/>
          </a:xfrm>
          <a:prstGeom prst="rect">
            <a:avLst/>
          </a:prstGeom>
        </p:spPr>
      </p:pic>
      <p:pic>
        <p:nvPicPr>
          <p:cNvPr id="46" name="Image 45">
            <a:extLst>
              <a:ext uri="{FF2B5EF4-FFF2-40B4-BE49-F238E27FC236}">
                <a16:creationId xmlns:a16="http://schemas.microsoft.com/office/drawing/2014/main" id="{3FA96902-CE45-91A5-33FE-D959E6AC4097}"/>
              </a:ext>
            </a:extLst>
          </p:cNvPr>
          <p:cNvPicPr>
            <a:picLocks noChangeAspect="1"/>
          </p:cNvPicPr>
          <p:nvPr/>
        </p:nvPicPr>
        <p:blipFill>
          <a:blip r:embed="rId4"/>
          <a:stretch>
            <a:fillRect/>
          </a:stretch>
        </p:blipFill>
        <p:spPr>
          <a:xfrm>
            <a:off x="1496264" y="4529399"/>
            <a:ext cx="469392" cy="527304"/>
          </a:xfrm>
          <a:prstGeom prst="rect">
            <a:avLst/>
          </a:prstGeom>
        </p:spPr>
      </p:pic>
      <p:pic>
        <p:nvPicPr>
          <p:cNvPr id="52" name="Image 51">
            <a:extLst>
              <a:ext uri="{FF2B5EF4-FFF2-40B4-BE49-F238E27FC236}">
                <a16:creationId xmlns:a16="http://schemas.microsoft.com/office/drawing/2014/main" id="{524541EC-6F09-266E-FD7F-C776A6F64989}"/>
              </a:ext>
            </a:extLst>
          </p:cNvPr>
          <p:cNvPicPr>
            <a:picLocks noChangeAspect="1"/>
          </p:cNvPicPr>
          <p:nvPr/>
        </p:nvPicPr>
        <p:blipFill>
          <a:blip r:embed="rId10"/>
          <a:stretch>
            <a:fillRect/>
          </a:stretch>
        </p:blipFill>
        <p:spPr>
          <a:xfrm>
            <a:off x="2254695" y="1984513"/>
            <a:ext cx="472440" cy="743712"/>
          </a:xfrm>
          <a:prstGeom prst="rect">
            <a:avLst/>
          </a:prstGeom>
        </p:spPr>
      </p:pic>
      <p:pic>
        <p:nvPicPr>
          <p:cNvPr id="55" name="Image 54">
            <a:extLst>
              <a:ext uri="{FF2B5EF4-FFF2-40B4-BE49-F238E27FC236}">
                <a16:creationId xmlns:a16="http://schemas.microsoft.com/office/drawing/2014/main" id="{EB7E7AE4-ED55-E3D6-E089-DAB270F0DE9A}"/>
              </a:ext>
            </a:extLst>
          </p:cNvPr>
          <p:cNvPicPr>
            <a:picLocks noChangeAspect="1"/>
          </p:cNvPicPr>
          <p:nvPr/>
        </p:nvPicPr>
        <p:blipFill>
          <a:blip r:embed="rId10"/>
          <a:stretch>
            <a:fillRect/>
          </a:stretch>
        </p:blipFill>
        <p:spPr>
          <a:xfrm>
            <a:off x="3395482" y="1991088"/>
            <a:ext cx="472440" cy="743712"/>
          </a:xfrm>
          <a:prstGeom prst="rect">
            <a:avLst/>
          </a:prstGeom>
        </p:spPr>
      </p:pic>
      <p:pic>
        <p:nvPicPr>
          <p:cNvPr id="58" name="Image 57">
            <a:extLst>
              <a:ext uri="{FF2B5EF4-FFF2-40B4-BE49-F238E27FC236}">
                <a16:creationId xmlns:a16="http://schemas.microsoft.com/office/drawing/2014/main" id="{0A014D56-AF4B-E285-39BD-57285F20D0E0}"/>
              </a:ext>
            </a:extLst>
          </p:cNvPr>
          <p:cNvPicPr>
            <a:picLocks noChangeAspect="1"/>
          </p:cNvPicPr>
          <p:nvPr/>
        </p:nvPicPr>
        <p:blipFill>
          <a:blip r:embed="rId11"/>
          <a:stretch>
            <a:fillRect/>
          </a:stretch>
        </p:blipFill>
        <p:spPr>
          <a:xfrm>
            <a:off x="2711386" y="1991088"/>
            <a:ext cx="228600" cy="313944"/>
          </a:xfrm>
          <a:prstGeom prst="rect">
            <a:avLst/>
          </a:prstGeom>
        </p:spPr>
      </p:pic>
      <p:pic>
        <p:nvPicPr>
          <p:cNvPr id="60" name="Image 59">
            <a:extLst>
              <a:ext uri="{FF2B5EF4-FFF2-40B4-BE49-F238E27FC236}">
                <a16:creationId xmlns:a16="http://schemas.microsoft.com/office/drawing/2014/main" id="{1BA18DB1-1977-C770-F987-DBEAE91799D0}"/>
              </a:ext>
            </a:extLst>
          </p:cNvPr>
          <p:cNvPicPr>
            <a:picLocks noChangeAspect="1"/>
          </p:cNvPicPr>
          <p:nvPr/>
        </p:nvPicPr>
        <p:blipFill>
          <a:blip r:embed="rId12"/>
          <a:stretch>
            <a:fillRect/>
          </a:stretch>
        </p:blipFill>
        <p:spPr>
          <a:xfrm>
            <a:off x="2939986" y="2234238"/>
            <a:ext cx="353568" cy="509016"/>
          </a:xfrm>
          <a:prstGeom prst="rect">
            <a:avLst/>
          </a:prstGeom>
        </p:spPr>
      </p:pic>
      <p:pic>
        <p:nvPicPr>
          <p:cNvPr id="61" name="Image 60">
            <a:extLst>
              <a:ext uri="{FF2B5EF4-FFF2-40B4-BE49-F238E27FC236}">
                <a16:creationId xmlns:a16="http://schemas.microsoft.com/office/drawing/2014/main" id="{00000000-0008-0000-0000-0000820000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22230" y="2656076"/>
            <a:ext cx="301679" cy="307066"/>
          </a:xfrm>
          <a:prstGeom prst="rect">
            <a:avLst/>
          </a:prstGeom>
        </p:spPr>
      </p:pic>
      <p:pic>
        <p:nvPicPr>
          <p:cNvPr id="63" name="Image 62">
            <a:extLst>
              <a:ext uri="{FF2B5EF4-FFF2-40B4-BE49-F238E27FC236}">
                <a16:creationId xmlns:a16="http://schemas.microsoft.com/office/drawing/2014/main" id="{94979DC2-878C-4280-8948-07F032FA78D0}"/>
              </a:ext>
            </a:extLst>
          </p:cNvPr>
          <p:cNvPicPr>
            <a:picLocks noChangeAspect="1"/>
          </p:cNvPicPr>
          <p:nvPr/>
        </p:nvPicPr>
        <p:blipFill>
          <a:blip r:embed="rId14"/>
          <a:stretch>
            <a:fillRect/>
          </a:stretch>
        </p:blipFill>
        <p:spPr>
          <a:xfrm>
            <a:off x="3867922" y="2034752"/>
            <a:ext cx="231648" cy="286512"/>
          </a:xfrm>
          <a:prstGeom prst="rect">
            <a:avLst/>
          </a:prstGeom>
        </p:spPr>
      </p:pic>
      <p:pic>
        <p:nvPicPr>
          <p:cNvPr id="64" name="Image 63">
            <a:extLst>
              <a:ext uri="{FF2B5EF4-FFF2-40B4-BE49-F238E27FC236}">
                <a16:creationId xmlns:a16="http://schemas.microsoft.com/office/drawing/2014/main" id="{E5CA557E-55DA-22E3-213F-9ED732951DED}"/>
              </a:ext>
            </a:extLst>
          </p:cNvPr>
          <p:cNvPicPr>
            <a:picLocks noChangeAspect="1"/>
          </p:cNvPicPr>
          <p:nvPr/>
        </p:nvPicPr>
        <p:blipFill>
          <a:blip r:embed="rId12"/>
          <a:stretch>
            <a:fillRect/>
          </a:stretch>
        </p:blipFill>
        <p:spPr>
          <a:xfrm>
            <a:off x="4099570" y="2256735"/>
            <a:ext cx="353568" cy="509016"/>
          </a:xfrm>
          <a:prstGeom prst="rect">
            <a:avLst/>
          </a:prstGeom>
        </p:spPr>
      </p:pic>
      <p:pic>
        <p:nvPicPr>
          <p:cNvPr id="65" name="Image 64">
            <a:extLst>
              <a:ext uri="{FF2B5EF4-FFF2-40B4-BE49-F238E27FC236}">
                <a16:creationId xmlns:a16="http://schemas.microsoft.com/office/drawing/2014/main" id="{00000000-0008-0000-0000-00008300000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773132" y="2655804"/>
            <a:ext cx="344118" cy="276264"/>
          </a:xfrm>
          <a:prstGeom prst="rect">
            <a:avLst/>
          </a:prstGeom>
        </p:spPr>
      </p:pic>
      <p:pic>
        <p:nvPicPr>
          <p:cNvPr id="67" name="Image 66">
            <a:extLst>
              <a:ext uri="{FF2B5EF4-FFF2-40B4-BE49-F238E27FC236}">
                <a16:creationId xmlns:a16="http://schemas.microsoft.com/office/drawing/2014/main" id="{C871A9B0-830C-EB7E-F320-B2CA5178DB8B}"/>
              </a:ext>
            </a:extLst>
          </p:cNvPr>
          <p:cNvPicPr>
            <a:picLocks noChangeAspect="1"/>
          </p:cNvPicPr>
          <p:nvPr/>
        </p:nvPicPr>
        <p:blipFill>
          <a:blip r:embed="rId16"/>
          <a:stretch>
            <a:fillRect/>
          </a:stretch>
        </p:blipFill>
        <p:spPr>
          <a:xfrm>
            <a:off x="6931084" y="2039985"/>
            <a:ext cx="222504" cy="371856"/>
          </a:xfrm>
          <a:prstGeom prst="rect">
            <a:avLst/>
          </a:prstGeom>
        </p:spPr>
      </p:pic>
      <p:pic>
        <p:nvPicPr>
          <p:cNvPr id="71" name="Image 70">
            <a:extLst>
              <a:ext uri="{FF2B5EF4-FFF2-40B4-BE49-F238E27FC236}">
                <a16:creationId xmlns:a16="http://schemas.microsoft.com/office/drawing/2014/main" id="{E95B3434-2E7A-232A-37A0-20E4AFE924A8}"/>
              </a:ext>
            </a:extLst>
          </p:cNvPr>
          <p:cNvPicPr>
            <a:picLocks noChangeAspect="1"/>
          </p:cNvPicPr>
          <p:nvPr/>
        </p:nvPicPr>
        <p:blipFill>
          <a:blip r:embed="rId17"/>
          <a:stretch>
            <a:fillRect/>
          </a:stretch>
        </p:blipFill>
        <p:spPr>
          <a:xfrm>
            <a:off x="4623605" y="2000795"/>
            <a:ext cx="1161754" cy="752283"/>
          </a:xfrm>
          <a:prstGeom prst="rect">
            <a:avLst/>
          </a:prstGeom>
        </p:spPr>
      </p:pic>
      <p:sp>
        <p:nvSpPr>
          <p:cNvPr id="72" name="Rectangle 71">
            <a:extLst>
              <a:ext uri="{FF2B5EF4-FFF2-40B4-BE49-F238E27FC236}">
                <a16:creationId xmlns:a16="http://schemas.microsoft.com/office/drawing/2014/main" id="{D38C7C68-54B3-75CA-AAC4-0D0F3D777622}"/>
              </a:ext>
            </a:extLst>
          </p:cNvPr>
          <p:cNvSpPr/>
          <p:nvPr/>
        </p:nvSpPr>
        <p:spPr>
          <a:xfrm>
            <a:off x="4612416" y="3077600"/>
            <a:ext cx="1156525" cy="527304"/>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100" b="1" dirty="0">
                <a:solidFill>
                  <a:schemeClr val="tx1"/>
                </a:solidFill>
              </a:rPr>
              <a:t>Renversement AV libre tendu</a:t>
            </a:r>
          </a:p>
        </p:txBody>
      </p:sp>
      <p:pic>
        <p:nvPicPr>
          <p:cNvPr id="73" name="Image 72">
            <a:extLst>
              <a:ext uri="{FF2B5EF4-FFF2-40B4-BE49-F238E27FC236}">
                <a16:creationId xmlns:a16="http://schemas.microsoft.com/office/drawing/2014/main" id="{768ECB87-CB85-B88F-8D9E-AB32672362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29220" y="2658749"/>
            <a:ext cx="275887" cy="249612"/>
          </a:xfrm>
          <a:prstGeom prst="rect">
            <a:avLst/>
          </a:prstGeom>
        </p:spPr>
      </p:pic>
      <p:pic>
        <p:nvPicPr>
          <p:cNvPr id="74" name="Image 73">
            <a:extLst>
              <a:ext uri="{FF2B5EF4-FFF2-40B4-BE49-F238E27FC236}">
                <a16:creationId xmlns:a16="http://schemas.microsoft.com/office/drawing/2014/main" id="{E602B88E-A99F-4878-8129-47CCC8B9F87A}"/>
              </a:ext>
            </a:extLst>
          </p:cNvPr>
          <p:cNvPicPr>
            <a:picLocks noChangeAspect="1"/>
          </p:cNvPicPr>
          <p:nvPr/>
        </p:nvPicPr>
        <p:blipFill>
          <a:blip r:embed="rId10"/>
          <a:stretch>
            <a:fillRect/>
          </a:stretch>
        </p:blipFill>
        <p:spPr>
          <a:xfrm>
            <a:off x="6442591" y="2053398"/>
            <a:ext cx="472440" cy="743712"/>
          </a:xfrm>
          <a:prstGeom prst="rect">
            <a:avLst/>
          </a:prstGeom>
        </p:spPr>
      </p:pic>
      <p:pic>
        <p:nvPicPr>
          <p:cNvPr id="75" name="Image 74">
            <a:extLst>
              <a:ext uri="{FF2B5EF4-FFF2-40B4-BE49-F238E27FC236}">
                <a16:creationId xmlns:a16="http://schemas.microsoft.com/office/drawing/2014/main" id="{276877B7-478E-CEED-DECB-E555FC73C119}"/>
              </a:ext>
            </a:extLst>
          </p:cNvPr>
          <p:cNvPicPr>
            <a:picLocks noChangeAspect="1"/>
          </p:cNvPicPr>
          <p:nvPr/>
        </p:nvPicPr>
        <p:blipFill>
          <a:blip r:embed="rId12"/>
          <a:stretch>
            <a:fillRect/>
          </a:stretch>
        </p:blipFill>
        <p:spPr>
          <a:xfrm>
            <a:off x="7179383" y="2295466"/>
            <a:ext cx="353568" cy="509016"/>
          </a:xfrm>
          <a:prstGeom prst="rect">
            <a:avLst/>
          </a:prstGeom>
        </p:spPr>
      </p:pic>
      <p:pic>
        <p:nvPicPr>
          <p:cNvPr id="4" name="Image 3">
            <a:extLst>
              <a:ext uri="{FF2B5EF4-FFF2-40B4-BE49-F238E27FC236}">
                <a16:creationId xmlns:a16="http://schemas.microsoft.com/office/drawing/2014/main" id="{50EDCC16-087C-633E-2057-885DDBA387FB}"/>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45550" y="2617457"/>
            <a:ext cx="467756" cy="299574"/>
          </a:xfrm>
          <a:prstGeom prst="rect">
            <a:avLst/>
          </a:prstGeom>
        </p:spPr>
      </p:pic>
      <p:pic>
        <p:nvPicPr>
          <p:cNvPr id="7" name="Image 6">
            <a:extLst>
              <a:ext uri="{FF2B5EF4-FFF2-40B4-BE49-F238E27FC236}">
                <a16:creationId xmlns:a16="http://schemas.microsoft.com/office/drawing/2014/main" id="{7D5DBAED-A5FF-63FD-258B-0B6713E85297}"/>
              </a:ext>
            </a:extLst>
          </p:cNvPr>
          <p:cNvPicPr>
            <a:picLocks noChangeAspect="1"/>
          </p:cNvPicPr>
          <p:nvPr/>
        </p:nvPicPr>
        <p:blipFill>
          <a:blip r:embed="rId20"/>
          <a:stretch>
            <a:fillRect/>
          </a:stretch>
        </p:blipFill>
        <p:spPr>
          <a:xfrm>
            <a:off x="7951723" y="1945008"/>
            <a:ext cx="1590769" cy="856488"/>
          </a:xfrm>
          <a:prstGeom prst="rect">
            <a:avLst/>
          </a:prstGeom>
        </p:spPr>
      </p:pic>
      <p:pic>
        <p:nvPicPr>
          <p:cNvPr id="8" name="Image 7">
            <a:extLst>
              <a:ext uri="{FF2B5EF4-FFF2-40B4-BE49-F238E27FC236}">
                <a16:creationId xmlns:a16="http://schemas.microsoft.com/office/drawing/2014/main" id="{C3527DB3-4EA6-51CD-5132-D458BE3E9C2F}"/>
              </a:ext>
            </a:extLst>
          </p:cNvPr>
          <p:cNvPicPr>
            <a:picLocks noChangeAspect="1"/>
          </p:cNvPicPr>
          <p:nvPr/>
        </p:nvPicPr>
        <p:blipFill>
          <a:blip r:embed="rId10"/>
          <a:stretch>
            <a:fillRect/>
          </a:stretch>
        </p:blipFill>
        <p:spPr>
          <a:xfrm>
            <a:off x="3566411" y="4593134"/>
            <a:ext cx="472440" cy="743712"/>
          </a:xfrm>
          <a:prstGeom prst="rect">
            <a:avLst/>
          </a:prstGeom>
        </p:spPr>
      </p:pic>
      <p:pic>
        <p:nvPicPr>
          <p:cNvPr id="10" name="Image 9">
            <a:extLst>
              <a:ext uri="{FF2B5EF4-FFF2-40B4-BE49-F238E27FC236}">
                <a16:creationId xmlns:a16="http://schemas.microsoft.com/office/drawing/2014/main" id="{C209A78E-D667-F9F0-3387-6430762BA160}"/>
              </a:ext>
            </a:extLst>
          </p:cNvPr>
          <p:cNvPicPr>
            <a:picLocks noChangeAspect="1"/>
          </p:cNvPicPr>
          <p:nvPr/>
        </p:nvPicPr>
        <p:blipFill>
          <a:blip r:embed="rId4"/>
          <a:stretch>
            <a:fillRect/>
          </a:stretch>
        </p:blipFill>
        <p:spPr>
          <a:xfrm>
            <a:off x="4492291" y="4802459"/>
            <a:ext cx="469392" cy="527304"/>
          </a:xfrm>
          <a:prstGeom prst="rect">
            <a:avLst/>
          </a:prstGeom>
        </p:spPr>
      </p:pic>
      <p:pic>
        <p:nvPicPr>
          <p:cNvPr id="15" name="Image 14">
            <a:extLst>
              <a:ext uri="{FF2B5EF4-FFF2-40B4-BE49-F238E27FC236}">
                <a16:creationId xmlns:a16="http://schemas.microsoft.com/office/drawing/2014/main" id="{ADC35197-53C5-E1DF-8C27-FFBF4B42CF85}"/>
              </a:ext>
            </a:extLst>
          </p:cNvPr>
          <p:cNvPicPr>
            <a:picLocks noChangeAspect="1"/>
          </p:cNvPicPr>
          <p:nvPr/>
        </p:nvPicPr>
        <p:blipFill>
          <a:blip r:embed="rId21"/>
          <a:stretch>
            <a:fillRect/>
          </a:stretch>
        </p:blipFill>
        <p:spPr>
          <a:xfrm>
            <a:off x="2037258" y="4340197"/>
            <a:ext cx="1426464" cy="966216"/>
          </a:xfrm>
          <a:prstGeom prst="rect">
            <a:avLst/>
          </a:prstGeom>
        </p:spPr>
      </p:pic>
      <p:pic>
        <p:nvPicPr>
          <p:cNvPr id="16" name="Image 15">
            <a:extLst>
              <a:ext uri="{FF2B5EF4-FFF2-40B4-BE49-F238E27FC236}">
                <a16:creationId xmlns:a16="http://schemas.microsoft.com/office/drawing/2014/main" id="{E7E86D14-0F14-AE60-D576-DB84277FBBA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78074" y="5021853"/>
            <a:ext cx="461971" cy="341979"/>
          </a:xfrm>
          <a:prstGeom prst="rect">
            <a:avLst/>
          </a:prstGeom>
        </p:spPr>
      </p:pic>
      <p:pic>
        <p:nvPicPr>
          <p:cNvPr id="19" name="Image 18">
            <a:extLst>
              <a:ext uri="{FF2B5EF4-FFF2-40B4-BE49-F238E27FC236}">
                <a16:creationId xmlns:a16="http://schemas.microsoft.com/office/drawing/2014/main" id="{93AC97E6-A5BC-B9BC-B0BF-D996DF08A720}"/>
              </a:ext>
            </a:extLst>
          </p:cNvPr>
          <p:cNvPicPr>
            <a:picLocks noChangeAspect="1"/>
          </p:cNvPicPr>
          <p:nvPr/>
        </p:nvPicPr>
        <p:blipFill>
          <a:blip r:embed="rId23"/>
          <a:stretch>
            <a:fillRect/>
          </a:stretch>
        </p:blipFill>
        <p:spPr>
          <a:xfrm>
            <a:off x="4047303" y="4656966"/>
            <a:ext cx="435864" cy="374904"/>
          </a:xfrm>
          <a:prstGeom prst="rect">
            <a:avLst/>
          </a:prstGeom>
        </p:spPr>
      </p:pic>
      <p:pic>
        <p:nvPicPr>
          <p:cNvPr id="20" name="Image 19">
            <a:extLst>
              <a:ext uri="{FF2B5EF4-FFF2-40B4-BE49-F238E27FC236}">
                <a16:creationId xmlns:a16="http://schemas.microsoft.com/office/drawing/2014/main" id="{667D9D2E-567A-D375-6075-428E4305EB1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132590" y="5071059"/>
            <a:ext cx="223389" cy="346070"/>
          </a:xfrm>
          <a:prstGeom prst="rect">
            <a:avLst/>
          </a:prstGeom>
        </p:spPr>
      </p:pic>
      <p:pic>
        <p:nvPicPr>
          <p:cNvPr id="23" name="Image 22">
            <a:extLst>
              <a:ext uri="{FF2B5EF4-FFF2-40B4-BE49-F238E27FC236}">
                <a16:creationId xmlns:a16="http://schemas.microsoft.com/office/drawing/2014/main" id="{3ED3E88F-B6D2-4D55-6B4C-AB75F6AF5951}"/>
              </a:ext>
            </a:extLst>
          </p:cNvPr>
          <p:cNvPicPr>
            <a:picLocks noChangeAspect="1"/>
          </p:cNvPicPr>
          <p:nvPr/>
        </p:nvPicPr>
        <p:blipFill>
          <a:blip r:embed="rId25"/>
          <a:stretch>
            <a:fillRect/>
          </a:stretch>
        </p:blipFill>
        <p:spPr>
          <a:xfrm>
            <a:off x="8557088" y="4588562"/>
            <a:ext cx="417576" cy="752856"/>
          </a:xfrm>
          <a:prstGeom prst="rect">
            <a:avLst/>
          </a:prstGeom>
        </p:spPr>
      </p:pic>
      <p:pic>
        <p:nvPicPr>
          <p:cNvPr id="26" name="Image 25">
            <a:extLst>
              <a:ext uri="{FF2B5EF4-FFF2-40B4-BE49-F238E27FC236}">
                <a16:creationId xmlns:a16="http://schemas.microsoft.com/office/drawing/2014/main" id="{5BD86D30-0FD8-DEAD-7E56-CB719885FE87}"/>
              </a:ext>
            </a:extLst>
          </p:cNvPr>
          <p:cNvPicPr>
            <a:picLocks noChangeAspect="1"/>
          </p:cNvPicPr>
          <p:nvPr/>
        </p:nvPicPr>
        <p:blipFill>
          <a:blip r:embed="rId26"/>
          <a:stretch>
            <a:fillRect/>
          </a:stretch>
        </p:blipFill>
        <p:spPr>
          <a:xfrm>
            <a:off x="8976421" y="4736390"/>
            <a:ext cx="615696" cy="228600"/>
          </a:xfrm>
          <a:prstGeom prst="rect">
            <a:avLst/>
          </a:prstGeom>
        </p:spPr>
      </p:pic>
      <p:pic>
        <p:nvPicPr>
          <p:cNvPr id="27" name="Image 26">
            <a:extLst>
              <a:ext uri="{FF2B5EF4-FFF2-40B4-BE49-F238E27FC236}">
                <a16:creationId xmlns:a16="http://schemas.microsoft.com/office/drawing/2014/main" id="{03952E2E-5C24-3580-D88D-02BBA2F7E9C6}"/>
              </a:ext>
            </a:extLst>
          </p:cNvPr>
          <p:cNvPicPr>
            <a:picLocks noChangeAspect="1"/>
          </p:cNvPicPr>
          <p:nvPr/>
        </p:nvPicPr>
        <p:blipFill>
          <a:blip r:embed="rId4"/>
          <a:stretch>
            <a:fillRect/>
          </a:stretch>
        </p:blipFill>
        <p:spPr>
          <a:xfrm>
            <a:off x="9570252" y="4840154"/>
            <a:ext cx="469392" cy="527304"/>
          </a:xfrm>
          <a:prstGeom prst="rect">
            <a:avLst/>
          </a:prstGeom>
        </p:spPr>
      </p:pic>
      <p:sp>
        <p:nvSpPr>
          <p:cNvPr id="28" name="Rectangle 27">
            <a:extLst>
              <a:ext uri="{FF2B5EF4-FFF2-40B4-BE49-F238E27FC236}">
                <a16:creationId xmlns:a16="http://schemas.microsoft.com/office/drawing/2014/main" id="{24225129-D299-AD15-B954-B084132FEAA5}"/>
              </a:ext>
            </a:extLst>
          </p:cNvPr>
          <p:cNvSpPr/>
          <p:nvPr/>
        </p:nvSpPr>
        <p:spPr>
          <a:xfrm>
            <a:off x="8505088" y="5569720"/>
            <a:ext cx="1540371" cy="421240"/>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b="1" dirty="0">
                <a:solidFill>
                  <a:schemeClr val="tx1"/>
                </a:solidFill>
              </a:rPr>
              <a:t>Salto twist</a:t>
            </a:r>
          </a:p>
        </p:txBody>
      </p:sp>
      <p:pic>
        <p:nvPicPr>
          <p:cNvPr id="30" name="Image 29">
            <a:extLst>
              <a:ext uri="{FF2B5EF4-FFF2-40B4-BE49-F238E27FC236}">
                <a16:creationId xmlns:a16="http://schemas.microsoft.com/office/drawing/2014/main" id="{555873AE-6DA2-622A-E284-AD55E49B0E07}"/>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112251" y="5078819"/>
            <a:ext cx="344035" cy="258027"/>
          </a:xfrm>
          <a:prstGeom prst="rect">
            <a:avLst/>
          </a:prstGeom>
        </p:spPr>
      </p:pic>
      <p:pic>
        <p:nvPicPr>
          <p:cNvPr id="35" name="Image 34">
            <a:extLst>
              <a:ext uri="{FF2B5EF4-FFF2-40B4-BE49-F238E27FC236}">
                <a16:creationId xmlns:a16="http://schemas.microsoft.com/office/drawing/2014/main" id="{ADC2B4AE-7AA3-FC74-81C5-E4C435AA96B9}"/>
              </a:ext>
            </a:extLst>
          </p:cNvPr>
          <p:cNvPicPr>
            <a:picLocks noChangeAspect="1"/>
          </p:cNvPicPr>
          <p:nvPr/>
        </p:nvPicPr>
        <p:blipFill>
          <a:blip r:embed="rId28"/>
          <a:stretch>
            <a:fillRect/>
          </a:stretch>
        </p:blipFill>
        <p:spPr>
          <a:xfrm>
            <a:off x="6917753" y="4548865"/>
            <a:ext cx="1501747" cy="731056"/>
          </a:xfrm>
          <a:prstGeom prst="rect">
            <a:avLst/>
          </a:prstGeom>
        </p:spPr>
      </p:pic>
    </p:spTree>
    <p:extLst>
      <p:ext uri="{BB962C8B-B14F-4D97-AF65-F5344CB8AC3E}">
        <p14:creationId xmlns:p14="http://schemas.microsoft.com/office/powerpoint/2010/main" val="39413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4" fill="hold"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wipe(down)">
                                      <p:cBhvr>
                                        <p:cTn id="24" dur="500"/>
                                        <p:tgtEl>
                                          <p:spTgt spid="31"/>
                                        </p:tgtEl>
                                      </p:cBhvr>
                                    </p:animEffect>
                                  </p:childTnLst>
                                </p:cTn>
                              </p:par>
                            </p:childTnLst>
                          </p:cTn>
                        </p:par>
                        <p:par>
                          <p:cTn id="25" fill="hold">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wipe(down)">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00"/>
                                        <p:tgtEl>
                                          <p:spTgt spid="52"/>
                                        </p:tgtEl>
                                      </p:cBhvr>
                                    </p:animEffect>
                                  </p:childTnLst>
                                </p:cTn>
                              </p:par>
                              <p:par>
                                <p:cTn id="34" presetID="22" presetClass="entr" presetSubtype="4" fill="hold"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down)">
                                      <p:cBhvr>
                                        <p:cTn id="36" dur="500"/>
                                        <p:tgtEl>
                                          <p:spTgt spid="58"/>
                                        </p:tgtEl>
                                      </p:cBhvr>
                                    </p:animEffect>
                                  </p:childTnLst>
                                </p:cTn>
                              </p:par>
                              <p:par>
                                <p:cTn id="37" presetID="22" presetClass="entr" presetSubtype="4" fill="hold" nodeType="with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wipe(down)">
                                      <p:cBhvr>
                                        <p:cTn id="39" dur="500"/>
                                        <p:tgtEl>
                                          <p:spTgt spid="60"/>
                                        </p:tgtEl>
                                      </p:cBhvr>
                                    </p:animEffect>
                                  </p:childTnLst>
                                </p:cTn>
                              </p:par>
                              <p:par>
                                <p:cTn id="40" presetID="22" presetClass="entr" presetSubtype="4" fill="hold"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wipe(down)">
                                      <p:cBhvr>
                                        <p:cTn id="42" dur="500"/>
                                        <p:tgtEl>
                                          <p:spTgt spid="61"/>
                                        </p:tgtEl>
                                      </p:cBhvr>
                                    </p:animEffect>
                                  </p:childTnLst>
                                </p:cTn>
                              </p:par>
                            </p:childTnLst>
                          </p:cTn>
                        </p:par>
                        <p:par>
                          <p:cTn id="43" fill="hold">
                            <p:stCondLst>
                              <p:cond delay="500"/>
                            </p:stCondLst>
                            <p:childTnLst>
                              <p:par>
                                <p:cTn id="44" presetID="22" presetClass="entr" presetSubtype="4"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wipe(down)">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55"/>
                                        </p:tgtEl>
                                        <p:attrNameLst>
                                          <p:attrName>style.visibility</p:attrName>
                                        </p:attrNameLst>
                                      </p:cBhvr>
                                      <p:to>
                                        <p:strVal val="visible"/>
                                      </p:to>
                                    </p:set>
                                    <p:animEffect transition="in" filter="wipe(down)">
                                      <p:cBhvr>
                                        <p:cTn id="51" dur="500"/>
                                        <p:tgtEl>
                                          <p:spTgt spid="55"/>
                                        </p:tgtEl>
                                      </p:cBhvr>
                                    </p:animEffect>
                                  </p:childTnLst>
                                </p:cTn>
                              </p:par>
                              <p:par>
                                <p:cTn id="52" presetID="22" presetClass="entr" presetSubtype="4"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down)">
                                      <p:cBhvr>
                                        <p:cTn id="54" dur="500"/>
                                        <p:tgtEl>
                                          <p:spTgt spid="63"/>
                                        </p:tgtEl>
                                      </p:cBhvr>
                                    </p:animEffect>
                                  </p:childTnLst>
                                </p:cTn>
                              </p:par>
                              <p:par>
                                <p:cTn id="55" presetID="22" presetClass="entr" presetSubtype="4" fill="hold" nodeType="withEffect">
                                  <p:stCondLst>
                                    <p:cond delay="0"/>
                                  </p:stCondLst>
                                  <p:childTnLst>
                                    <p:set>
                                      <p:cBhvr>
                                        <p:cTn id="56" dur="1" fill="hold">
                                          <p:stCondLst>
                                            <p:cond delay="0"/>
                                          </p:stCondLst>
                                        </p:cTn>
                                        <p:tgtEl>
                                          <p:spTgt spid="64"/>
                                        </p:tgtEl>
                                        <p:attrNameLst>
                                          <p:attrName>style.visibility</p:attrName>
                                        </p:attrNameLst>
                                      </p:cBhvr>
                                      <p:to>
                                        <p:strVal val="visible"/>
                                      </p:to>
                                    </p:set>
                                    <p:animEffect transition="in" filter="wipe(down)">
                                      <p:cBhvr>
                                        <p:cTn id="57" dur="500"/>
                                        <p:tgtEl>
                                          <p:spTgt spid="64"/>
                                        </p:tgtEl>
                                      </p:cBhvr>
                                    </p:animEffect>
                                  </p:childTnLst>
                                </p:cTn>
                              </p:par>
                              <p:par>
                                <p:cTn id="58" presetID="22" presetClass="entr" presetSubtype="4"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wipe(down)">
                                      <p:cBhvr>
                                        <p:cTn id="60" dur="500"/>
                                        <p:tgtEl>
                                          <p:spTgt spid="65"/>
                                        </p:tgtEl>
                                      </p:cBhvr>
                                    </p:animEffect>
                                  </p:childTnLst>
                                </p:cTn>
                              </p:par>
                            </p:childTnLst>
                          </p:cTn>
                        </p:par>
                        <p:par>
                          <p:cTn id="61" fill="hold">
                            <p:stCondLst>
                              <p:cond delay="500"/>
                            </p:stCondLst>
                            <p:childTnLst>
                              <p:par>
                                <p:cTn id="62" presetID="22" presetClass="entr" presetSubtype="4"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Effect transition="in" filter="wipe(down)">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wipe(down)">
                                      <p:cBhvr>
                                        <p:cTn id="69" dur="500"/>
                                        <p:tgtEl>
                                          <p:spTgt spid="71"/>
                                        </p:tgtEl>
                                      </p:cBhvr>
                                    </p:animEffect>
                                  </p:childTnLst>
                                </p:cTn>
                              </p:par>
                              <p:par>
                                <p:cTn id="70" presetID="22" presetClass="entr" presetSubtype="4" fill="hold" nodeType="withEffect">
                                  <p:stCondLst>
                                    <p:cond delay="0"/>
                                  </p:stCondLst>
                                  <p:childTnLst>
                                    <p:set>
                                      <p:cBhvr>
                                        <p:cTn id="71" dur="1" fill="hold">
                                          <p:stCondLst>
                                            <p:cond delay="0"/>
                                          </p:stCondLst>
                                        </p:cTn>
                                        <p:tgtEl>
                                          <p:spTgt spid="73"/>
                                        </p:tgtEl>
                                        <p:attrNameLst>
                                          <p:attrName>style.visibility</p:attrName>
                                        </p:attrNameLst>
                                      </p:cBhvr>
                                      <p:to>
                                        <p:strVal val="visible"/>
                                      </p:to>
                                    </p:set>
                                    <p:animEffect transition="in" filter="wipe(down)">
                                      <p:cBhvr>
                                        <p:cTn id="72" dur="500"/>
                                        <p:tgtEl>
                                          <p:spTgt spid="73"/>
                                        </p:tgtEl>
                                      </p:cBhvr>
                                    </p:animEffect>
                                  </p:childTnLst>
                                </p:cTn>
                              </p:par>
                            </p:childTnLst>
                          </p:cTn>
                        </p:par>
                        <p:par>
                          <p:cTn id="73" fill="hold">
                            <p:stCondLst>
                              <p:cond delay="500"/>
                            </p:stCondLst>
                            <p:childTnLst>
                              <p:par>
                                <p:cTn id="74" presetID="22" presetClass="entr" presetSubtype="4" fill="hold" grpId="0" nodeType="after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wipe(down)">
                                      <p:cBhvr>
                                        <p:cTn id="76" dur="500"/>
                                        <p:tgtEl>
                                          <p:spTgt spid="72"/>
                                        </p:tgtEl>
                                      </p:cBhvr>
                                    </p:animEffect>
                                  </p:childTnLst>
                                </p:cTn>
                              </p:par>
                            </p:childTnLst>
                          </p:cTn>
                        </p:par>
                        <p:par>
                          <p:cTn id="77" fill="hold">
                            <p:stCondLst>
                              <p:cond delay="1000"/>
                            </p:stCondLst>
                            <p:childTnLst>
                              <p:par>
                                <p:cTn id="78" presetID="22" presetClass="entr" presetSubtype="4" fill="hold" nodeType="afterEffect">
                                  <p:stCondLst>
                                    <p:cond delay="1500"/>
                                  </p:stCondLst>
                                  <p:childTnLst>
                                    <p:set>
                                      <p:cBhvr>
                                        <p:cTn id="79" dur="1" fill="hold">
                                          <p:stCondLst>
                                            <p:cond delay="0"/>
                                          </p:stCondLst>
                                        </p:cTn>
                                        <p:tgtEl>
                                          <p:spTgt spid="36"/>
                                        </p:tgtEl>
                                        <p:attrNameLst>
                                          <p:attrName>style.visibility</p:attrName>
                                        </p:attrNameLst>
                                      </p:cBhvr>
                                      <p:to>
                                        <p:strVal val="visible"/>
                                      </p:to>
                                    </p:set>
                                    <p:animEffect transition="in" filter="wipe(down)">
                                      <p:cBhvr>
                                        <p:cTn id="80" dur="500"/>
                                        <p:tgtEl>
                                          <p:spTgt spid="36"/>
                                        </p:tgtEl>
                                      </p:cBhvr>
                                    </p:animEffect>
                                  </p:childTnLst>
                                </p:cTn>
                              </p:par>
                              <p:par>
                                <p:cTn id="81" presetID="22" presetClass="entr" presetSubtype="4" fill="hold" nodeType="withEffect">
                                  <p:stCondLst>
                                    <p:cond delay="1500"/>
                                  </p:stCondLst>
                                  <p:childTnLst>
                                    <p:set>
                                      <p:cBhvr>
                                        <p:cTn id="82" dur="1" fill="hold">
                                          <p:stCondLst>
                                            <p:cond delay="0"/>
                                          </p:stCondLst>
                                        </p:cTn>
                                        <p:tgtEl>
                                          <p:spTgt spid="6"/>
                                        </p:tgtEl>
                                        <p:attrNameLst>
                                          <p:attrName>style.visibility</p:attrName>
                                        </p:attrNameLst>
                                      </p:cBhvr>
                                      <p:to>
                                        <p:strVal val="visible"/>
                                      </p:to>
                                    </p:set>
                                    <p:animEffect transition="in" filter="wipe(down)">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74"/>
                                        </p:tgtEl>
                                        <p:attrNameLst>
                                          <p:attrName>style.visibility</p:attrName>
                                        </p:attrNameLst>
                                      </p:cBhvr>
                                      <p:to>
                                        <p:strVal val="visible"/>
                                      </p:to>
                                    </p:set>
                                    <p:animEffect transition="in" filter="wipe(down)">
                                      <p:cBhvr>
                                        <p:cTn id="88" dur="500"/>
                                        <p:tgtEl>
                                          <p:spTgt spid="74"/>
                                        </p:tgtEl>
                                      </p:cBhvr>
                                    </p:animEffect>
                                  </p:childTnLst>
                                </p:cTn>
                              </p:par>
                              <p:par>
                                <p:cTn id="89" presetID="22" presetClass="entr" presetSubtype="4" fill="hold" nodeType="withEffect">
                                  <p:stCondLst>
                                    <p:cond delay="0"/>
                                  </p:stCondLst>
                                  <p:childTnLst>
                                    <p:set>
                                      <p:cBhvr>
                                        <p:cTn id="90" dur="1" fill="hold">
                                          <p:stCondLst>
                                            <p:cond delay="0"/>
                                          </p:stCondLst>
                                        </p:cTn>
                                        <p:tgtEl>
                                          <p:spTgt spid="67"/>
                                        </p:tgtEl>
                                        <p:attrNameLst>
                                          <p:attrName>style.visibility</p:attrName>
                                        </p:attrNameLst>
                                      </p:cBhvr>
                                      <p:to>
                                        <p:strVal val="visible"/>
                                      </p:to>
                                    </p:set>
                                    <p:animEffect transition="in" filter="wipe(down)">
                                      <p:cBhvr>
                                        <p:cTn id="91" dur="500"/>
                                        <p:tgtEl>
                                          <p:spTgt spid="67"/>
                                        </p:tgtEl>
                                      </p:cBhvr>
                                    </p:animEffect>
                                  </p:childTnLst>
                                </p:cTn>
                              </p:par>
                              <p:par>
                                <p:cTn id="92" presetID="22" presetClass="entr" presetSubtype="4" fill="hold"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wipe(down)">
                                      <p:cBhvr>
                                        <p:cTn id="94" dur="500"/>
                                        <p:tgtEl>
                                          <p:spTgt spid="75"/>
                                        </p:tgtEl>
                                      </p:cBhvr>
                                    </p:animEffect>
                                  </p:childTnLst>
                                </p:cTn>
                              </p:par>
                              <p:par>
                                <p:cTn id="95" presetID="22" presetClass="entr" presetSubtype="4" fill="hold" nodeType="withEffect">
                                  <p:stCondLst>
                                    <p:cond delay="0"/>
                                  </p:stCondLst>
                                  <p:childTnLst>
                                    <p:set>
                                      <p:cBhvr>
                                        <p:cTn id="96" dur="1" fill="hold">
                                          <p:stCondLst>
                                            <p:cond delay="0"/>
                                          </p:stCondLst>
                                        </p:cTn>
                                        <p:tgtEl>
                                          <p:spTgt spid="4"/>
                                        </p:tgtEl>
                                        <p:attrNameLst>
                                          <p:attrName>style.visibility</p:attrName>
                                        </p:attrNameLst>
                                      </p:cBhvr>
                                      <p:to>
                                        <p:strVal val="visible"/>
                                      </p:to>
                                    </p:set>
                                    <p:animEffect transition="in" filter="wipe(down)">
                                      <p:cBhvr>
                                        <p:cTn id="97" dur="500"/>
                                        <p:tgtEl>
                                          <p:spTgt spid="4"/>
                                        </p:tgtEl>
                                      </p:cBhvr>
                                    </p:animEffect>
                                  </p:childTnLst>
                                </p:cTn>
                              </p:par>
                            </p:childTnLst>
                          </p:cTn>
                        </p:par>
                        <p:par>
                          <p:cTn id="98" fill="hold">
                            <p:stCondLst>
                              <p:cond delay="1000"/>
                            </p:stCondLst>
                            <p:childTnLst>
                              <p:par>
                                <p:cTn id="99" presetID="22" presetClass="entr" presetSubtype="4" fill="hold" grpId="0" nodeType="after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wipe(down)">
                                      <p:cBhvr>
                                        <p:cTn id="101" dur="500"/>
                                        <p:tgtEl>
                                          <p:spTgt spid="12"/>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nodeType="click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wipe(down)">
                                      <p:cBhvr>
                                        <p:cTn id="106" dur="500"/>
                                        <p:tgtEl>
                                          <p:spTgt spid="7"/>
                                        </p:tgtEl>
                                      </p:cBhvr>
                                    </p:animEffect>
                                  </p:childTnLst>
                                </p:cTn>
                              </p:par>
                            </p:childTnLst>
                          </p:cTn>
                        </p:par>
                        <p:par>
                          <p:cTn id="107" fill="hold">
                            <p:stCondLst>
                              <p:cond delay="500"/>
                            </p:stCondLst>
                            <p:childTnLst>
                              <p:par>
                                <p:cTn id="108" presetID="22" presetClass="entr" presetSubtype="4" fill="hold" grpId="0" nodeType="after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00"/>
                                        <p:tgtEl>
                                          <p:spTgt spid="14"/>
                                        </p:tgtEl>
                                      </p:cBhvr>
                                    </p:animEffect>
                                  </p:childTnLst>
                                </p:cTn>
                              </p:par>
                            </p:childTnLst>
                          </p:cTn>
                        </p:par>
                        <p:par>
                          <p:cTn id="111" fill="hold">
                            <p:stCondLst>
                              <p:cond delay="1000"/>
                            </p:stCondLst>
                            <p:childTnLst>
                              <p:par>
                                <p:cTn id="112" presetID="22" presetClass="entr" presetSubtype="4" fill="hold" nodeType="afterEffect">
                                  <p:stCondLst>
                                    <p:cond delay="1500"/>
                                  </p:stCondLst>
                                  <p:childTnLst>
                                    <p:set>
                                      <p:cBhvr>
                                        <p:cTn id="113" dur="1" fill="hold">
                                          <p:stCondLst>
                                            <p:cond delay="0"/>
                                          </p:stCondLst>
                                        </p:cTn>
                                        <p:tgtEl>
                                          <p:spTgt spid="44"/>
                                        </p:tgtEl>
                                        <p:attrNameLst>
                                          <p:attrName>style.visibility</p:attrName>
                                        </p:attrNameLst>
                                      </p:cBhvr>
                                      <p:to>
                                        <p:strVal val="visible"/>
                                      </p:to>
                                    </p:set>
                                    <p:animEffect transition="in" filter="wipe(down)">
                                      <p:cBhvr>
                                        <p:cTn id="114" dur="500"/>
                                        <p:tgtEl>
                                          <p:spTgt spid="44"/>
                                        </p:tgtEl>
                                      </p:cBhvr>
                                    </p:animEffect>
                                  </p:childTnLst>
                                </p:cTn>
                              </p:par>
                            </p:childTnLst>
                          </p:cTn>
                        </p:par>
                        <p:par>
                          <p:cTn id="115" fill="hold">
                            <p:stCondLst>
                              <p:cond delay="3000"/>
                            </p:stCondLst>
                            <p:childTnLst>
                              <p:par>
                                <p:cTn id="116" presetID="22" presetClass="entr" presetSubtype="4" fill="hold" nodeType="afterEffect">
                                  <p:stCondLst>
                                    <p:cond delay="1500"/>
                                  </p:stCondLst>
                                  <p:childTnLst>
                                    <p:set>
                                      <p:cBhvr>
                                        <p:cTn id="117" dur="1" fill="hold">
                                          <p:stCondLst>
                                            <p:cond delay="0"/>
                                          </p:stCondLst>
                                        </p:cTn>
                                        <p:tgtEl>
                                          <p:spTgt spid="45"/>
                                        </p:tgtEl>
                                        <p:attrNameLst>
                                          <p:attrName>style.visibility</p:attrName>
                                        </p:attrNameLst>
                                      </p:cBhvr>
                                      <p:to>
                                        <p:strVal val="visible"/>
                                      </p:to>
                                    </p:set>
                                    <p:animEffect transition="in" filter="wipe(down)">
                                      <p:cBhvr>
                                        <p:cTn id="118" dur="500"/>
                                        <p:tgtEl>
                                          <p:spTgt spid="45"/>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wipe(down)">
                                      <p:cBhvr>
                                        <p:cTn id="123" dur="500"/>
                                        <p:tgtEl>
                                          <p:spTgt spid="38"/>
                                        </p:tgtEl>
                                      </p:cBhvr>
                                    </p:animEffect>
                                  </p:childTnLst>
                                </p:cTn>
                              </p:par>
                              <p:par>
                                <p:cTn id="124" presetID="22" presetClass="entr" presetSubtype="4" fill="hold" nodeType="withEffect">
                                  <p:stCondLst>
                                    <p:cond delay="0"/>
                                  </p:stCondLst>
                                  <p:childTnLst>
                                    <p:set>
                                      <p:cBhvr>
                                        <p:cTn id="125" dur="1" fill="hold">
                                          <p:stCondLst>
                                            <p:cond delay="0"/>
                                          </p:stCondLst>
                                        </p:cTn>
                                        <p:tgtEl>
                                          <p:spTgt spid="43"/>
                                        </p:tgtEl>
                                        <p:attrNameLst>
                                          <p:attrName>style.visibility</p:attrName>
                                        </p:attrNameLst>
                                      </p:cBhvr>
                                      <p:to>
                                        <p:strVal val="visible"/>
                                      </p:to>
                                    </p:set>
                                    <p:animEffect transition="in" filter="wipe(down)">
                                      <p:cBhvr>
                                        <p:cTn id="126" dur="500"/>
                                        <p:tgtEl>
                                          <p:spTgt spid="43"/>
                                        </p:tgtEl>
                                      </p:cBhvr>
                                    </p:animEffect>
                                  </p:childTnLst>
                                </p:cTn>
                              </p:par>
                              <p:par>
                                <p:cTn id="127" presetID="22" presetClass="entr" presetSubtype="4" fill="hold" nodeType="withEffect">
                                  <p:stCondLst>
                                    <p:cond delay="0"/>
                                  </p:stCondLst>
                                  <p:childTnLst>
                                    <p:set>
                                      <p:cBhvr>
                                        <p:cTn id="128" dur="1" fill="hold">
                                          <p:stCondLst>
                                            <p:cond delay="0"/>
                                          </p:stCondLst>
                                        </p:cTn>
                                        <p:tgtEl>
                                          <p:spTgt spid="46"/>
                                        </p:tgtEl>
                                        <p:attrNameLst>
                                          <p:attrName>style.visibility</p:attrName>
                                        </p:attrNameLst>
                                      </p:cBhvr>
                                      <p:to>
                                        <p:strVal val="visible"/>
                                      </p:to>
                                    </p:set>
                                    <p:animEffect transition="in" filter="wipe(down)">
                                      <p:cBhvr>
                                        <p:cTn id="129" dur="500"/>
                                        <p:tgtEl>
                                          <p:spTgt spid="46"/>
                                        </p:tgtEl>
                                      </p:cBhvr>
                                    </p:animEffect>
                                  </p:childTnLst>
                                </p:cTn>
                              </p:par>
                              <p:par>
                                <p:cTn id="130" presetID="22" presetClass="entr" presetSubtype="4" fill="hold" nodeType="withEffect">
                                  <p:stCondLst>
                                    <p:cond delay="0"/>
                                  </p:stCondLst>
                                  <p:childTnLst>
                                    <p:set>
                                      <p:cBhvr>
                                        <p:cTn id="131" dur="1" fill="hold">
                                          <p:stCondLst>
                                            <p:cond delay="0"/>
                                          </p:stCondLst>
                                        </p:cTn>
                                        <p:tgtEl>
                                          <p:spTgt spid="16"/>
                                        </p:tgtEl>
                                        <p:attrNameLst>
                                          <p:attrName>style.visibility</p:attrName>
                                        </p:attrNameLst>
                                      </p:cBhvr>
                                      <p:to>
                                        <p:strVal val="visible"/>
                                      </p:to>
                                    </p:set>
                                    <p:animEffect transition="in" filter="wipe(down)">
                                      <p:cBhvr>
                                        <p:cTn id="132" dur="500"/>
                                        <p:tgtEl>
                                          <p:spTgt spid="16"/>
                                        </p:tgtEl>
                                      </p:cBhvr>
                                    </p:animEffect>
                                  </p:childTnLst>
                                </p:cTn>
                              </p:par>
                            </p:childTnLst>
                          </p:cTn>
                        </p:par>
                        <p:par>
                          <p:cTn id="133" fill="hold">
                            <p:stCondLst>
                              <p:cond delay="500"/>
                            </p:stCondLst>
                            <p:childTnLst>
                              <p:par>
                                <p:cTn id="134" presetID="22" presetClass="entr" presetSubtype="4" fill="hold" grpId="0" nodeType="afterEffect">
                                  <p:stCondLst>
                                    <p:cond delay="0"/>
                                  </p:stCondLst>
                                  <p:childTnLst>
                                    <p:set>
                                      <p:cBhvr>
                                        <p:cTn id="135" dur="1" fill="hold">
                                          <p:stCondLst>
                                            <p:cond delay="0"/>
                                          </p:stCondLst>
                                        </p:cTn>
                                        <p:tgtEl>
                                          <p:spTgt spid="48"/>
                                        </p:tgtEl>
                                        <p:attrNameLst>
                                          <p:attrName>style.visibility</p:attrName>
                                        </p:attrNameLst>
                                      </p:cBhvr>
                                      <p:to>
                                        <p:strVal val="visible"/>
                                      </p:to>
                                    </p:set>
                                    <p:animEffect transition="in" filter="wipe(down)">
                                      <p:cBhvr>
                                        <p:cTn id="136" dur="500"/>
                                        <p:tgtEl>
                                          <p:spTgt spid="48"/>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15"/>
                                        </p:tgtEl>
                                        <p:attrNameLst>
                                          <p:attrName>style.visibility</p:attrName>
                                        </p:attrNameLst>
                                      </p:cBhvr>
                                      <p:to>
                                        <p:strVal val="visible"/>
                                      </p:to>
                                    </p:set>
                                    <p:animEffect transition="in" filter="wipe(down)">
                                      <p:cBhvr>
                                        <p:cTn id="141" dur="500"/>
                                        <p:tgtEl>
                                          <p:spTgt spid="15"/>
                                        </p:tgtEl>
                                      </p:cBhvr>
                                    </p:animEffect>
                                  </p:childTnLst>
                                </p:cTn>
                              </p:par>
                            </p:childTnLst>
                          </p:cTn>
                        </p:par>
                        <p:par>
                          <p:cTn id="142" fill="hold">
                            <p:stCondLst>
                              <p:cond delay="500"/>
                            </p:stCondLst>
                            <p:childTnLst>
                              <p:par>
                                <p:cTn id="143" presetID="22" presetClass="entr" presetSubtype="4" fill="hold" grpId="0" nodeType="afterEffect">
                                  <p:stCondLst>
                                    <p:cond delay="0"/>
                                  </p:stCondLst>
                                  <p:childTnLst>
                                    <p:set>
                                      <p:cBhvr>
                                        <p:cTn id="144" dur="1" fill="hold">
                                          <p:stCondLst>
                                            <p:cond delay="0"/>
                                          </p:stCondLst>
                                        </p:cTn>
                                        <p:tgtEl>
                                          <p:spTgt spid="56"/>
                                        </p:tgtEl>
                                        <p:attrNameLst>
                                          <p:attrName>style.visibility</p:attrName>
                                        </p:attrNameLst>
                                      </p:cBhvr>
                                      <p:to>
                                        <p:strVal val="visible"/>
                                      </p:to>
                                    </p:set>
                                    <p:animEffect transition="in" filter="wipe(down)">
                                      <p:cBhvr>
                                        <p:cTn id="145" dur="500"/>
                                        <p:tgtEl>
                                          <p:spTgt spid="56"/>
                                        </p:tgtEl>
                                      </p:cBhvr>
                                    </p:animEffect>
                                  </p:childTnLst>
                                </p:cTn>
                              </p:par>
                            </p:childTnLst>
                          </p:cTn>
                        </p:par>
                      </p:childTnLst>
                    </p:cTn>
                  </p:par>
                  <p:par>
                    <p:cTn id="146" fill="hold">
                      <p:stCondLst>
                        <p:cond delay="indefinite"/>
                      </p:stCondLst>
                      <p:childTnLst>
                        <p:par>
                          <p:cTn id="147" fill="hold">
                            <p:stCondLst>
                              <p:cond delay="0"/>
                            </p:stCondLst>
                            <p:childTnLst>
                              <p:par>
                                <p:cTn id="148" presetID="22" presetClass="entr" presetSubtype="4" fill="hold" nodeType="clickEffect">
                                  <p:stCondLst>
                                    <p:cond delay="0"/>
                                  </p:stCondLst>
                                  <p:childTnLst>
                                    <p:set>
                                      <p:cBhvr>
                                        <p:cTn id="149" dur="1" fill="hold">
                                          <p:stCondLst>
                                            <p:cond delay="0"/>
                                          </p:stCondLst>
                                        </p:cTn>
                                        <p:tgtEl>
                                          <p:spTgt spid="8"/>
                                        </p:tgtEl>
                                        <p:attrNameLst>
                                          <p:attrName>style.visibility</p:attrName>
                                        </p:attrNameLst>
                                      </p:cBhvr>
                                      <p:to>
                                        <p:strVal val="visible"/>
                                      </p:to>
                                    </p:set>
                                    <p:animEffect transition="in" filter="wipe(down)">
                                      <p:cBhvr>
                                        <p:cTn id="150" dur="500"/>
                                        <p:tgtEl>
                                          <p:spTgt spid="8"/>
                                        </p:tgtEl>
                                      </p:cBhvr>
                                    </p:animEffect>
                                  </p:childTnLst>
                                </p:cTn>
                              </p:par>
                              <p:par>
                                <p:cTn id="151" presetID="22" presetClass="entr" presetSubtype="4" fill="hold" nodeType="withEffect">
                                  <p:stCondLst>
                                    <p:cond delay="0"/>
                                  </p:stCondLst>
                                  <p:childTnLst>
                                    <p:set>
                                      <p:cBhvr>
                                        <p:cTn id="152" dur="1" fill="hold">
                                          <p:stCondLst>
                                            <p:cond delay="0"/>
                                          </p:stCondLst>
                                        </p:cTn>
                                        <p:tgtEl>
                                          <p:spTgt spid="19"/>
                                        </p:tgtEl>
                                        <p:attrNameLst>
                                          <p:attrName>style.visibility</p:attrName>
                                        </p:attrNameLst>
                                      </p:cBhvr>
                                      <p:to>
                                        <p:strVal val="visible"/>
                                      </p:to>
                                    </p:set>
                                    <p:animEffect transition="in" filter="wipe(down)">
                                      <p:cBhvr>
                                        <p:cTn id="153" dur="500"/>
                                        <p:tgtEl>
                                          <p:spTgt spid="19"/>
                                        </p:tgtEl>
                                      </p:cBhvr>
                                    </p:animEffect>
                                  </p:childTnLst>
                                </p:cTn>
                              </p:par>
                              <p:par>
                                <p:cTn id="154" presetID="22" presetClass="entr" presetSubtype="4" fill="hold" nodeType="withEffect">
                                  <p:stCondLst>
                                    <p:cond delay="0"/>
                                  </p:stCondLst>
                                  <p:childTnLst>
                                    <p:set>
                                      <p:cBhvr>
                                        <p:cTn id="155" dur="1" fill="hold">
                                          <p:stCondLst>
                                            <p:cond delay="0"/>
                                          </p:stCondLst>
                                        </p:cTn>
                                        <p:tgtEl>
                                          <p:spTgt spid="10"/>
                                        </p:tgtEl>
                                        <p:attrNameLst>
                                          <p:attrName>style.visibility</p:attrName>
                                        </p:attrNameLst>
                                      </p:cBhvr>
                                      <p:to>
                                        <p:strVal val="visible"/>
                                      </p:to>
                                    </p:set>
                                    <p:animEffect transition="in" filter="wipe(down)">
                                      <p:cBhvr>
                                        <p:cTn id="156" dur="500"/>
                                        <p:tgtEl>
                                          <p:spTgt spid="10"/>
                                        </p:tgtEl>
                                      </p:cBhvr>
                                    </p:animEffect>
                                  </p:childTnLst>
                                </p:cTn>
                              </p:par>
                              <p:par>
                                <p:cTn id="157" presetID="22" presetClass="entr" presetSubtype="4" fill="hold" nodeType="withEffect">
                                  <p:stCondLst>
                                    <p:cond delay="0"/>
                                  </p:stCondLst>
                                  <p:childTnLst>
                                    <p:set>
                                      <p:cBhvr>
                                        <p:cTn id="158" dur="1" fill="hold">
                                          <p:stCondLst>
                                            <p:cond delay="0"/>
                                          </p:stCondLst>
                                        </p:cTn>
                                        <p:tgtEl>
                                          <p:spTgt spid="20"/>
                                        </p:tgtEl>
                                        <p:attrNameLst>
                                          <p:attrName>style.visibility</p:attrName>
                                        </p:attrNameLst>
                                      </p:cBhvr>
                                      <p:to>
                                        <p:strVal val="visible"/>
                                      </p:to>
                                    </p:set>
                                    <p:animEffect transition="in" filter="wipe(down)">
                                      <p:cBhvr>
                                        <p:cTn id="159" dur="500"/>
                                        <p:tgtEl>
                                          <p:spTgt spid="20"/>
                                        </p:tgtEl>
                                      </p:cBhvr>
                                    </p:animEffect>
                                  </p:childTnLst>
                                </p:cTn>
                              </p:par>
                            </p:childTnLst>
                          </p:cTn>
                        </p:par>
                        <p:par>
                          <p:cTn id="160" fill="hold">
                            <p:stCondLst>
                              <p:cond delay="500"/>
                            </p:stCondLst>
                            <p:childTnLst>
                              <p:par>
                                <p:cTn id="161" presetID="22" presetClass="entr" presetSubtype="4" fill="hold" grpId="0" nodeType="afterEffect">
                                  <p:stCondLst>
                                    <p:cond delay="0"/>
                                  </p:stCondLst>
                                  <p:childTnLst>
                                    <p:set>
                                      <p:cBhvr>
                                        <p:cTn id="162" dur="1" fill="hold">
                                          <p:stCondLst>
                                            <p:cond delay="0"/>
                                          </p:stCondLst>
                                        </p:cTn>
                                        <p:tgtEl>
                                          <p:spTgt spid="53"/>
                                        </p:tgtEl>
                                        <p:attrNameLst>
                                          <p:attrName>style.visibility</p:attrName>
                                        </p:attrNameLst>
                                      </p:cBhvr>
                                      <p:to>
                                        <p:strVal val="visible"/>
                                      </p:to>
                                    </p:set>
                                    <p:animEffect transition="in" filter="wipe(down)">
                                      <p:cBhvr>
                                        <p:cTn id="163" dur="500"/>
                                        <p:tgtEl>
                                          <p:spTgt spid="53"/>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4" fill="hold" nodeType="clickEffect">
                                  <p:stCondLst>
                                    <p:cond delay="0"/>
                                  </p:stCondLst>
                                  <p:childTnLst>
                                    <p:set>
                                      <p:cBhvr>
                                        <p:cTn id="167" dur="1" fill="hold">
                                          <p:stCondLst>
                                            <p:cond delay="0"/>
                                          </p:stCondLst>
                                        </p:cTn>
                                        <p:tgtEl>
                                          <p:spTgt spid="34"/>
                                        </p:tgtEl>
                                        <p:attrNameLst>
                                          <p:attrName>style.visibility</p:attrName>
                                        </p:attrNameLst>
                                      </p:cBhvr>
                                      <p:to>
                                        <p:strVal val="visible"/>
                                      </p:to>
                                    </p:set>
                                    <p:animEffect transition="in" filter="wipe(down)">
                                      <p:cBhvr>
                                        <p:cTn id="168" dur="500"/>
                                        <p:tgtEl>
                                          <p:spTgt spid="34"/>
                                        </p:tgtEl>
                                      </p:cBhvr>
                                    </p:animEffect>
                                  </p:childTnLst>
                                </p:cTn>
                              </p:par>
                            </p:childTnLst>
                          </p:cTn>
                        </p:par>
                        <p:par>
                          <p:cTn id="169" fill="hold">
                            <p:stCondLst>
                              <p:cond delay="500"/>
                            </p:stCondLst>
                            <p:childTnLst>
                              <p:par>
                                <p:cTn id="170" presetID="22" presetClass="entr" presetSubtype="4" fill="hold" grpId="0" nodeType="after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down)">
                                      <p:cBhvr>
                                        <p:cTn id="172" dur="500"/>
                                        <p:tgtEl>
                                          <p:spTgt spid="32"/>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4" fill="hold" nodeType="clickEffect">
                                  <p:stCondLst>
                                    <p:cond delay="0"/>
                                  </p:stCondLst>
                                  <p:childTnLst>
                                    <p:set>
                                      <p:cBhvr>
                                        <p:cTn id="176" dur="1" fill="hold">
                                          <p:stCondLst>
                                            <p:cond delay="0"/>
                                          </p:stCondLst>
                                        </p:cTn>
                                        <p:tgtEl>
                                          <p:spTgt spid="35"/>
                                        </p:tgtEl>
                                        <p:attrNameLst>
                                          <p:attrName>style.visibility</p:attrName>
                                        </p:attrNameLst>
                                      </p:cBhvr>
                                      <p:to>
                                        <p:strVal val="visible"/>
                                      </p:to>
                                    </p:set>
                                    <p:animEffect transition="in" filter="wipe(down)">
                                      <p:cBhvr>
                                        <p:cTn id="177" dur="500"/>
                                        <p:tgtEl>
                                          <p:spTgt spid="35"/>
                                        </p:tgtEl>
                                      </p:cBhvr>
                                    </p:animEffect>
                                  </p:childTnLst>
                                </p:cTn>
                              </p:par>
                            </p:childTnLst>
                          </p:cTn>
                        </p:par>
                        <p:par>
                          <p:cTn id="178" fill="hold">
                            <p:stCondLst>
                              <p:cond delay="500"/>
                            </p:stCondLst>
                            <p:childTnLst>
                              <p:par>
                                <p:cTn id="179" presetID="22" presetClass="entr" presetSubtype="4" fill="hold" grpId="0" nodeType="afterEffect">
                                  <p:stCondLst>
                                    <p:cond delay="0"/>
                                  </p:stCondLst>
                                  <p:childTnLst>
                                    <p:set>
                                      <p:cBhvr>
                                        <p:cTn id="180" dur="1" fill="hold">
                                          <p:stCondLst>
                                            <p:cond delay="0"/>
                                          </p:stCondLst>
                                        </p:cTn>
                                        <p:tgtEl>
                                          <p:spTgt spid="51"/>
                                        </p:tgtEl>
                                        <p:attrNameLst>
                                          <p:attrName>style.visibility</p:attrName>
                                        </p:attrNameLst>
                                      </p:cBhvr>
                                      <p:to>
                                        <p:strVal val="visible"/>
                                      </p:to>
                                    </p:set>
                                    <p:animEffect transition="in" filter="wipe(down)">
                                      <p:cBhvr>
                                        <p:cTn id="181" dur="500"/>
                                        <p:tgtEl>
                                          <p:spTgt spid="51"/>
                                        </p:tgtEl>
                                      </p:cBhvr>
                                    </p:animEffect>
                                  </p:childTnLst>
                                </p:cTn>
                              </p:par>
                            </p:childTnLst>
                          </p:cTn>
                        </p:par>
                      </p:childTnLst>
                    </p:cTn>
                  </p:par>
                  <p:par>
                    <p:cTn id="182" fill="hold">
                      <p:stCondLst>
                        <p:cond delay="indefinite"/>
                      </p:stCondLst>
                      <p:childTnLst>
                        <p:par>
                          <p:cTn id="183" fill="hold">
                            <p:stCondLst>
                              <p:cond delay="0"/>
                            </p:stCondLst>
                            <p:childTnLst>
                              <p:par>
                                <p:cTn id="184" presetID="22" presetClass="entr" presetSubtype="4" fill="hold" nodeType="clickEffect">
                                  <p:stCondLst>
                                    <p:cond delay="0"/>
                                  </p:stCondLst>
                                  <p:childTnLst>
                                    <p:set>
                                      <p:cBhvr>
                                        <p:cTn id="185" dur="1" fill="hold">
                                          <p:stCondLst>
                                            <p:cond delay="0"/>
                                          </p:stCondLst>
                                        </p:cTn>
                                        <p:tgtEl>
                                          <p:spTgt spid="23"/>
                                        </p:tgtEl>
                                        <p:attrNameLst>
                                          <p:attrName>style.visibility</p:attrName>
                                        </p:attrNameLst>
                                      </p:cBhvr>
                                      <p:to>
                                        <p:strVal val="visible"/>
                                      </p:to>
                                    </p:set>
                                    <p:animEffect transition="in" filter="wipe(down)">
                                      <p:cBhvr>
                                        <p:cTn id="186" dur="500"/>
                                        <p:tgtEl>
                                          <p:spTgt spid="23"/>
                                        </p:tgtEl>
                                      </p:cBhvr>
                                    </p:animEffect>
                                  </p:childTnLst>
                                </p:cTn>
                              </p:par>
                              <p:par>
                                <p:cTn id="187" presetID="22" presetClass="entr" presetSubtype="4" fill="hold" nodeType="withEffect">
                                  <p:stCondLst>
                                    <p:cond delay="0"/>
                                  </p:stCondLst>
                                  <p:childTnLst>
                                    <p:set>
                                      <p:cBhvr>
                                        <p:cTn id="188" dur="1" fill="hold">
                                          <p:stCondLst>
                                            <p:cond delay="0"/>
                                          </p:stCondLst>
                                        </p:cTn>
                                        <p:tgtEl>
                                          <p:spTgt spid="27"/>
                                        </p:tgtEl>
                                        <p:attrNameLst>
                                          <p:attrName>style.visibility</p:attrName>
                                        </p:attrNameLst>
                                      </p:cBhvr>
                                      <p:to>
                                        <p:strVal val="visible"/>
                                      </p:to>
                                    </p:set>
                                    <p:animEffect transition="in" filter="wipe(down)">
                                      <p:cBhvr>
                                        <p:cTn id="189" dur="500"/>
                                        <p:tgtEl>
                                          <p:spTgt spid="27"/>
                                        </p:tgtEl>
                                      </p:cBhvr>
                                    </p:animEffect>
                                  </p:childTnLst>
                                </p:cTn>
                              </p:par>
                              <p:par>
                                <p:cTn id="190" presetID="22" presetClass="entr" presetSubtype="4" fill="hold" nodeType="withEffect">
                                  <p:stCondLst>
                                    <p:cond delay="0"/>
                                  </p:stCondLst>
                                  <p:childTnLst>
                                    <p:set>
                                      <p:cBhvr>
                                        <p:cTn id="191" dur="1" fill="hold">
                                          <p:stCondLst>
                                            <p:cond delay="0"/>
                                          </p:stCondLst>
                                        </p:cTn>
                                        <p:tgtEl>
                                          <p:spTgt spid="26"/>
                                        </p:tgtEl>
                                        <p:attrNameLst>
                                          <p:attrName>style.visibility</p:attrName>
                                        </p:attrNameLst>
                                      </p:cBhvr>
                                      <p:to>
                                        <p:strVal val="visible"/>
                                      </p:to>
                                    </p:set>
                                    <p:animEffect transition="in" filter="wipe(down)">
                                      <p:cBhvr>
                                        <p:cTn id="192" dur="500"/>
                                        <p:tgtEl>
                                          <p:spTgt spid="26"/>
                                        </p:tgtEl>
                                      </p:cBhvr>
                                    </p:animEffect>
                                  </p:childTnLst>
                                </p:cTn>
                              </p:par>
                              <p:par>
                                <p:cTn id="193" presetID="22" presetClass="entr" presetSubtype="4" fill="hold" nodeType="withEffect">
                                  <p:stCondLst>
                                    <p:cond delay="0"/>
                                  </p:stCondLst>
                                  <p:childTnLst>
                                    <p:set>
                                      <p:cBhvr>
                                        <p:cTn id="194" dur="1" fill="hold">
                                          <p:stCondLst>
                                            <p:cond delay="0"/>
                                          </p:stCondLst>
                                        </p:cTn>
                                        <p:tgtEl>
                                          <p:spTgt spid="30"/>
                                        </p:tgtEl>
                                        <p:attrNameLst>
                                          <p:attrName>style.visibility</p:attrName>
                                        </p:attrNameLst>
                                      </p:cBhvr>
                                      <p:to>
                                        <p:strVal val="visible"/>
                                      </p:to>
                                    </p:set>
                                    <p:animEffect transition="in" filter="wipe(down)">
                                      <p:cBhvr>
                                        <p:cTn id="195" dur="500"/>
                                        <p:tgtEl>
                                          <p:spTgt spid="30"/>
                                        </p:tgtEl>
                                      </p:cBhvr>
                                    </p:animEffect>
                                  </p:childTnLst>
                                </p:cTn>
                              </p:par>
                            </p:childTnLst>
                          </p:cTn>
                        </p:par>
                        <p:par>
                          <p:cTn id="196" fill="hold">
                            <p:stCondLst>
                              <p:cond delay="500"/>
                            </p:stCondLst>
                            <p:childTnLst>
                              <p:par>
                                <p:cTn id="197" presetID="22" presetClass="entr" presetSubtype="4" fill="hold" grpId="0" nodeType="afterEffect">
                                  <p:stCondLst>
                                    <p:cond delay="0"/>
                                  </p:stCondLst>
                                  <p:childTnLst>
                                    <p:set>
                                      <p:cBhvr>
                                        <p:cTn id="198" dur="1" fill="hold">
                                          <p:stCondLst>
                                            <p:cond delay="0"/>
                                          </p:stCondLst>
                                        </p:cTn>
                                        <p:tgtEl>
                                          <p:spTgt spid="28"/>
                                        </p:tgtEl>
                                        <p:attrNameLst>
                                          <p:attrName>style.visibility</p:attrName>
                                        </p:attrNameLst>
                                      </p:cBhvr>
                                      <p:to>
                                        <p:strVal val="visible"/>
                                      </p:to>
                                    </p:set>
                                    <p:animEffect transition="in" filter="wipe(down)">
                                      <p:cBhvr>
                                        <p:cTn id="19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53" grpId="0" animBg="1"/>
      <p:bldP spid="56" grpId="0" animBg="1"/>
      <p:bldP spid="12" grpId="0" animBg="1"/>
      <p:bldP spid="14" grpId="0" animBg="1"/>
      <p:bldP spid="32" grpId="0" animBg="1"/>
      <p:bldP spid="48" grpId="0" animBg="1"/>
      <p:bldP spid="51" grpId="0" animBg="1"/>
      <p:bldP spid="72" grpId="0" animBg="1"/>
      <p:bldP spid="28" grpId="0" animBg="1"/>
    </p:bldLst>
  </p:timing>
</p:sld>
</file>

<file path=ppt/theme/theme1.xml><?xml version="1.0" encoding="utf-8"?>
<a:theme xmlns:a="http://schemas.openxmlformats.org/drawingml/2006/main" name="Masque des Contenus">
  <a:themeElements>
    <a:clrScheme name="FSCF">
      <a:dk1>
        <a:sysClr val="windowText" lastClr="000000"/>
      </a:dk1>
      <a:lt1>
        <a:sysClr val="window" lastClr="FFFFFF"/>
      </a:lt1>
      <a:dk2>
        <a:srgbClr val="808080"/>
      </a:dk2>
      <a:lt2>
        <a:srgbClr val="C0C0C0"/>
      </a:lt2>
      <a:accent1>
        <a:srgbClr val="0BA1E2"/>
      </a:accent1>
      <a:accent2>
        <a:srgbClr val="C60086"/>
      </a:accent2>
      <a:accent3>
        <a:srgbClr val="E8C425"/>
      </a:accent3>
      <a:accent4>
        <a:srgbClr val="C52F25"/>
      </a:accent4>
      <a:accent5>
        <a:srgbClr val="4BAC9A"/>
      </a:accent5>
      <a:accent6>
        <a:srgbClr val="F79646"/>
      </a:accent6>
      <a:hlink>
        <a:srgbClr val="0BA1E2"/>
      </a:hlink>
      <a:folHlink>
        <a:srgbClr val="C52F25"/>
      </a:folHlink>
    </a:clrScheme>
    <a:fontScheme name="Essenti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8522</TotalTime>
  <Words>1147</Words>
  <Application>Microsoft Office PowerPoint</Application>
  <PresentationFormat>Personnalisé</PresentationFormat>
  <Paragraphs>268</Paragraphs>
  <Slides>20</Slides>
  <Notes>3</Notes>
  <HiddenSlides>0</HiddenSlides>
  <MMClips>2</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20</vt:i4>
      </vt:variant>
    </vt:vector>
  </HeadingPairs>
  <TitlesOfParts>
    <vt:vector size="24" baseType="lpstr">
      <vt:lpstr>Arial</vt:lpstr>
      <vt:lpstr>Calibri</vt:lpstr>
      <vt:lpstr>Wingdings</vt:lpstr>
      <vt:lpstr>Masque des Contenus</vt:lpstr>
      <vt:lpstr>Présentation PowerPoint</vt:lpstr>
      <vt:lpstr>Familles d’éléments 6èmes. Eléments Gymniques (6-1) </vt:lpstr>
      <vt:lpstr>Le saut changement de jambes </vt:lpstr>
      <vt:lpstr>Familles d’éléments 6èmes. ATR tenus et parties de maintien (6-2) </vt:lpstr>
      <vt:lpstr>Familles d’éléments 6èmes. Eléments acrobatiques latéraux (6-3) </vt:lpstr>
      <vt:lpstr>Familles d’éléments 6èmes. Eléments acrobatiques Avant (6-4) </vt:lpstr>
      <vt:lpstr>Familles d’éléments 6èmes. Eléments acrobatiques Arrière (6-5) </vt:lpstr>
      <vt:lpstr>La Souplesse AR Arabesque</vt:lpstr>
      <vt:lpstr>Familles d’éléments 6èmes. Sorties (6-6)</vt:lpstr>
      <vt:lpstr>Répétitions</vt:lpstr>
      <vt:lpstr>Précisions </vt:lpstr>
      <vt:lpstr>Précisions</vt:lpstr>
      <vt:lpstr>Précisions</vt:lpstr>
      <vt:lpstr>Exigences de composition</vt:lpstr>
      <vt:lpstr>Exigences de composition</vt:lpstr>
      <vt:lpstr>Exigences de composition</vt:lpstr>
      <vt:lpstr>Les liaisons bonifiées</vt:lpstr>
      <vt:lpstr>Les liaisons bonifiées</vt:lpstr>
      <vt:lpstr>Les liaisons bonifiées</vt:lpstr>
      <vt:lpstr>Les liaisons bonifiées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Germinal FLORES</dc:creator>
  <cp:lastModifiedBy>Jean Pierre Taffarel</cp:lastModifiedBy>
  <cp:revision>230</cp:revision>
  <dcterms:created xsi:type="dcterms:W3CDTF">2014-03-28T08:32:44Z</dcterms:created>
  <dcterms:modified xsi:type="dcterms:W3CDTF">2025-11-20T13:06:56Z</dcterms:modified>
</cp:coreProperties>
</file>