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4" r:id="rId3"/>
    <p:sldMasterId id="2147483679" r:id="rId4"/>
  </p:sldMasterIdLst>
  <p:notesMasterIdLst>
    <p:notesMasterId r:id="rId68"/>
  </p:notesMasterIdLst>
  <p:handoutMasterIdLst>
    <p:handoutMasterId r:id="rId69"/>
  </p:handoutMasterIdLst>
  <p:sldIdLst>
    <p:sldId id="440" r:id="rId5"/>
    <p:sldId id="567" r:id="rId6"/>
    <p:sldId id="466" r:id="rId7"/>
    <p:sldId id="473" r:id="rId8"/>
    <p:sldId id="494" r:id="rId9"/>
    <p:sldId id="545" r:id="rId10"/>
    <p:sldId id="263" r:id="rId11"/>
    <p:sldId id="266" r:id="rId12"/>
    <p:sldId id="341" r:id="rId13"/>
    <p:sldId id="352" r:id="rId14"/>
    <p:sldId id="358" r:id="rId15"/>
    <p:sldId id="361" r:id="rId16"/>
    <p:sldId id="357" r:id="rId17"/>
    <p:sldId id="475" r:id="rId18"/>
    <p:sldId id="362" r:id="rId19"/>
    <p:sldId id="363" r:id="rId20"/>
    <p:sldId id="373" r:id="rId21"/>
    <p:sldId id="367" r:id="rId22"/>
    <p:sldId id="488" r:id="rId23"/>
    <p:sldId id="489" r:id="rId24"/>
    <p:sldId id="490" r:id="rId25"/>
    <p:sldId id="491" r:id="rId26"/>
    <p:sldId id="370" r:id="rId27"/>
    <p:sldId id="468" r:id="rId28"/>
    <p:sldId id="493" r:id="rId29"/>
    <p:sldId id="454" r:id="rId30"/>
    <p:sldId id="378" r:id="rId31"/>
    <p:sldId id="568" r:id="rId32"/>
    <p:sldId id="570" r:id="rId33"/>
    <p:sldId id="569" r:id="rId34"/>
    <p:sldId id="573" r:id="rId35"/>
    <p:sldId id="571" r:id="rId36"/>
    <p:sldId id="572" r:id="rId37"/>
    <p:sldId id="566" r:id="rId38"/>
    <p:sldId id="576" r:id="rId39"/>
    <p:sldId id="547" r:id="rId40"/>
    <p:sldId id="390" r:id="rId41"/>
    <p:sldId id="551" r:id="rId42"/>
    <p:sldId id="472" r:id="rId43"/>
    <p:sldId id="270" r:id="rId44"/>
    <p:sldId id="271" r:id="rId45"/>
    <p:sldId id="563" r:id="rId46"/>
    <p:sldId id="564" r:id="rId47"/>
    <p:sldId id="575" r:id="rId48"/>
    <p:sldId id="565" r:id="rId49"/>
    <p:sldId id="555" r:id="rId50"/>
    <p:sldId id="479" r:id="rId51"/>
    <p:sldId id="476" r:id="rId52"/>
    <p:sldId id="556" r:id="rId53"/>
    <p:sldId id="557" r:id="rId54"/>
    <p:sldId id="558" r:id="rId55"/>
    <p:sldId id="559" r:id="rId56"/>
    <p:sldId id="272" r:id="rId57"/>
    <p:sldId id="354" r:id="rId58"/>
    <p:sldId id="465" r:id="rId59"/>
    <p:sldId id="274" r:id="rId60"/>
    <p:sldId id="548" r:id="rId61"/>
    <p:sldId id="550" r:id="rId62"/>
    <p:sldId id="552" r:id="rId63"/>
    <p:sldId id="293" r:id="rId64"/>
    <p:sldId id="290" r:id="rId65"/>
    <p:sldId id="291" r:id="rId66"/>
    <p:sldId id="292" r:id="rId67"/>
  </p:sldIdLst>
  <p:sldSz cx="10688638" cy="7562850"/>
  <p:notesSz cx="6858000" cy="9144000"/>
  <p:defaultTextStyle>
    <a:defPPr>
      <a:defRPr lang="fr-FR"/>
    </a:defPPr>
    <a:lvl1pPr algn="l" defTabSz="520700" rtl="0" fontAlgn="base">
      <a:spcBef>
        <a:spcPct val="0"/>
      </a:spcBef>
      <a:spcAft>
        <a:spcPct val="0"/>
      </a:spcAft>
      <a:defRPr sz="2100" kern="1200">
        <a:solidFill>
          <a:schemeClr val="tx1"/>
        </a:solidFill>
        <a:latin typeface="Arial" charset="0"/>
        <a:ea typeface="+mn-ea"/>
        <a:cs typeface="Arial" charset="0"/>
      </a:defRPr>
    </a:lvl1pPr>
    <a:lvl2pPr marL="520700" indent="-63500" algn="l" defTabSz="520700" rtl="0" fontAlgn="base">
      <a:spcBef>
        <a:spcPct val="0"/>
      </a:spcBef>
      <a:spcAft>
        <a:spcPct val="0"/>
      </a:spcAft>
      <a:defRPr sz="2100" kern="1200">
        <a:solidFill>
          <a:schemeClr val="tx1"/>
        </a:solidFill>
        <a:latin typeface="Arial" charset="0"/>
        <a:ea typeface="+mn-ea"/>
        <a:cs typeface="Arial" charset="0"/>
      </a:defRPr>
    </a:lvl2pPr>
    <a:lvl3pPr marL="1041400" indent="-127000" algn="l" defTabSz="520700" rtl="0" fontAlgn="base">
      <a:spcBef>
        <a:spcPct val="0"/>
      </a:spcBef>
      <a:spcAft>
        <a:spcPct val="0"/>
      </a:spcAft>
      <a:defRPr sz="2100" kern="1200">
        <a:solidFill>
          <a:schemeClr val="tx1"/>
        </a:solidFill>
        <a:latin typeface="Arial" charset="0"/>
        <a:ea typeface="+mn-ea"/>
        <a:cs typeface="Arial" charset="0"/>
      </a:defRPr>
    </a:lvl3pPr>
    <a:lvl4pPr marL="1563688" indent="-192088" algn="l" defTabSz="520700" rtl="0" fontAlgn="base">
      <a:spcBef>
        <a:spcPct val="0"/>
      </a:spcBef>
      <a:spcAft>
        <a:spcPct val="0"/>
      </a:spcAft>
      <a:defRPr sz="2100" kern="1200">
        <a:solidFill>
          <a:schemeClr val="tx1"/>
        </a:solidFill>
        <a:latin typeface="Arial" charset="0"/>
        <a:ea typeface="+mn-ea"/>
        <a:cs typeface="Arial" charset="0"/>
      </a:defRPr>
    </a:lvl4pPr>
    <a:lvl5pPr marL="2084388" indent="-255588" algn="l" defTabSz="520700" rtl="0" fontAlgn="base">
      <a:spcBef>
        <a:spcPct val="0"/>
      </a:spcBef>
      <a:spcAft>
        <a:spcPct val="0"/>
      </a:spcAft>
      <a:defRPr sz="2100" kern="1200">
        <a:solidFill>
          <a:schemeClr val="tx1"/>
        </a:solidFill>
        <a:latin typeface="Arial" charset="0"/>
        <a:ea typeface="+mn-ea"/>
        <a:cs typeface="Arial" charset="0"/>
      </a:defRPr>
    </a:lvl5pPr>
    <a:lvl6pPr marL="2286000" algn="l" defTabSz="914400" rtl="0" eaLnBrk="1" latinLnBrk="0" hangingPunct="1">
      <a:defRPr sz="2100" kern="1200">
        <a:solidFill>
          <a:schemeClr val="tx1"/>
        </a:solidFill>
        <a:latin typeface="Arial" charset="0"/>
        <a:ea typeface="+mn-ea"/>
        <a:cs typeface="Arial" charset="0"/>
      </a:defRPr>
    </a:lvl6pPr>
    <a:lvl7pPr marL="2743200" algn="l" defTabSz="914400" rtl="0" eaLnBrk="1" latinLnBrk="0" hangingPunct="1">
      <a:defRPr sz="2100" kern="1200">
        <a:solidFill>
          <a:schemeClr val="tx1"/>
        </a:solidFill>
        <a:latin typeface="Arial" charset="0"/>
        <a:ea typeface="+mn-ea"/>
        <a:cs typeface="Arial" charset="0"/>
      </a:defRPr>
    </a:lvl7pPr>
    <a:lvl8pPr marL="3200400" algn="l" defTabSz="914400" rtl="0" eaLnBrk="1" latinLnBrk="0" hangingPunct="1">
      <a:defRPr sz="2100" kern="1200">
        <a:solidFill>
          <a:schemeClr val="tx1"/>
        </a:solidFill>
        <a:latin typeface="Arial" charset="0"/>
        <a:ea typeface="+mn-ea"/>
        <a:cs typeface="Arial" charset="0"/>
      </a:defRPr>
    </a:lvl8pPr>
    <a:lvl9pPr marL="3657600" algn="l" defTabSz="914400" rtl="0" eaLnBrk="1" latinLnBrk="0" hangingPunct="1">
      <a:defRPr sz="21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160">
          <p15:clr>
            <a:srgbClr val="A4A3A4"/>
          </p15:clr>
        </p15:guide>
        <p15:guide id="2" pos="29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7A"/>
    <a:srgbClr val="009FE3"/>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79" autoAdjust="0"/>
    <p:restoredTop sz="94674"/>
  </p:normalViewPr>
  <p:slideViewPr>
    <p:cSldViewPr snapToGrid="0" snapToObjects="1">
      <p:cViewPr varScale="1">
        <p:scale>
          <a:sx n="103" d="100"/>
          <a:sy n="103" d="100"/>
        </p:scale>
        <p:origin x="1404" y="108"/>
      </p:cViewPr>
      <p:guideLst>
        <p:guide orient="horz" pos="1160"/>
        <p:guide pos="296"/>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60" d="100"/>
          <a:sy n="60" d="100"/>
        </p:scale>
        <p:origin x="1747"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52143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521437" fontAlgn="auto">
              <a:spcBef>
                <a:spcPts val="0"/>
              </a:spcBef>
              <a:spcAft>
                <a:spcPts val="0"/>
              </a:spcAft>
              <a:defRPr sz="1200" smtClean="0">
                <a:latin typeface="+mn-lt"/>
                <a:cs typeface="+mn-cs"/>
              </a:defRPr>
            </a:lvl1pPr>
          </a:lstStyle>
          <a:p>
            <a:pPr>
              <a:defRPr/>
            </a:pPr>
            <a:fld id="{68D0B4EA-89CF-4971-92C7-D7D61A755B88}" type="datetimeFigureOut">
              <a:rPr lang="fr-FR"/>
              <a:pPr>
                <a:defRPr/>
              </a:pPr>
              <a:t>15/11/2024</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521437"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defTabSz="521437" fontAlgn="auto">
              <a:spcBef>
                <a:spcPts val="0"/>
              </a:spcBef>
              <a:spcAft>
                <a:spcPts val="0"/>
              </a:spcAft>
              <a:defRPr sz="1200" smtClean="0">
                <a:latin typeface="+mn-lt"/>
                <a:cs typeface="+mn-cs"/>
              </a:defRPr>
            </a:lvl1pPr>
          </a:lstStyle>
          <a:p>
            <a:pPr>
              <a:defRPr/>
            </a:pPr>
            <a:fld id="{285482D5-2ABF-42C6-85DA-B27F646CCBBA}" type="slidenum">
              <a:rPr lang="fr-FR"/>
              <a:pPr>
                <a:defRPr/>
              </a:pPr>
              <a:t>‹N°›</a:t>
            </a:fld>
            <a:endParaRPr 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defTabSz="521437"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defTabSz="521437" fontAlgn="auto">
              <a:spcBef>
                <a:spcPts val="0"/>
              </a:spcBef>
              <a:spcAft>
                <a:spcPts val="0"/>
              </a:spcAft>
              <a:defRPr sz="1200" smtClean="0">
                <a:latin typeface="+mn-lt"/>
                <a:cs typeface="+mn-cs"/>
              </a:defRPr>
            </a:lvl1pPr>
          </a:lstStyle>
          <a:p>
            <a:pPr>
              <a:defRPr/>
            </a:pPr>
            <a:fld id="{C5715563-B165-49C5-B59C-1A78303F4945}" type="datetimeFigureOut">
              <a:rPr lang="fr-FR"/>
              <a:pPr>
                <a:defRPr/>
              </a:pPr>
              <a:t>15/11/2024</a:t>
            </a:fld>
            <a:endParaRPr lang="fr-FR"/>
          </a:p>
        </p:txBody>
      </p:sp>
      <p:sp>
        <p:nvSpPr>
          <p:cNvPr id="4" name="Espace réservé de l'image des diapositives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defTabSz="521437"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defTabSz="521437" fontAlgn="auto">
              <a:spcBef>
                <a:spcPts val="0"/>
              </a:spcBef>
              <a:spcAft>
                <a:spcPts val="0"/>
              </a:spcAft>
              <a:defRPr sz="1200" smtClean="0">
                <a:latin typeface="+mn-lt"/>
                <a:cs typeface="+mn-cs"/>
              </a:defRPr>
            </a:lvl1pPr>
          </a:lstStyle>
          <a:p>
            <a:pPr>
              <a:defRPr/>
            </a:pPr>
            <a:fld id="{A6CD8950-58AC-49FA-9195-A721BD42DDA9}" type="slidenum">
              <a:rPr lang="fr-FR"/>
              <a:pPr>
                <a:defRPr/>
              </a:pPr>
              <a:t>‹N°›</a:t>
            </a:fld>
            <a:endParaRPr lang="fr-F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1.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2" name="Image 3"/>
          <p:cNvPicPr>
            <a:picLocks noChangeAspect="1"/>
          </p:cNvPicPr>
          <p:nvPr userDrawn="1"/>
        </p:nvPicPr>
        <p:blipFill>
          <a:blip r:embed="rId2"/>
          <a:srcRect/>
          <a:stretch>
            <a:fillRect/>
          </a:stretch>
        </p:blipFill>
        <p:spPr bwMode="auto">
          <a:xfrm>
            <a:off x="2716213" y="207963"/>
            <a:ext cx="7534275" cy="5907087"/>
          </a:xfrm>
          <a:prstGeom prst="rect">
            <a:avLst/>
          </a:prstGeom>
          <a:noFill/>
          <a:ln w="9525">
            <a:noFill/>
            <a:miter lim="800000"/>
            <a:headEnd/>
            <a:tailEnd/>
          </a:ln>
        </p:spPr>
      </p:pic>
      <p:sp>
        <p:nvSpPr>
          <p:cNvPr id="3"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ext uri="{91240B29-F687-4f45-9708-019B960494DF}"/>
          </a:extLst>
        </p:spPr>
        <p:txBody>
          <a:bodyPr/>
          <a:lstStyle/>
          <a:p>
            <a:pPr defTabSz="521437" fontAlgn="auto">
              <a:spcBef>
                <a:spcPts val="0"/>
              </a:spcBef>
              <a:spcAft>
                <a:spcPts val="0"/>
              </a:spcAft>
              <a:defRPr/>
            </a:pPr>
            <a:endParaRPr lang="fr-FR">
              <a:latin typeface="+mn-lt"/>
              <a:cs typeface="+mn-cs"/>
            </a:endParaRPr>
          </a:p>
        </p:txBody>
      </p:sp>
      <p:sp>
        <p:nvSpPr>
          <p:cNvPr id="4"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ext uri="{91240B29-F687-4f45-9708-019B960494DF}"/>
          </a:extLst>
        </p:spPr>
        <p:txBody>
          <a:bodyPr/>
          <a:lstStyle/>
          <a:p>
            <a:pPr defTabSz="521437" fontAlgn="auto">
              <a:spcBef>
                <a:spcPts val="0"/>
              </a:spcBef>
              <a:spcAft>
                <a:spcPts val="0"/>
              </a:spcAft>
              <a:defRPr/>
            </a:pPr>
            <a:endParaRPr lang="fr-FR">
              <a:latin typeface="+mn-lt"/>
              <a:cs typeface="+mn-cs"/>
            </a:endParaRPr>
          </a:p>
        </p:txBody>
      </p:sp>
      <p:pic>
        <p:nvPicPr>
          <p:cNvPr id="5" name="Image 16"/>
          <p:cNvPicPr>
            <a:picLocks noChangeAspect="1"/>
          </p:cNvPicPr>
          <p:nvPr userDrawn="1"/>
        </p:nvPicPr>
        <p:blipFill>
          <a:blip r:embed="rId3"/>
          <a:srcRect/>
          <a:stretch>
            <a:fillRect/>
          </a:stretch>
        </p:blipFill>
        <p:spPr bwMode="auto">
          <a:xfrm>
            <a:off x="468313" y="6115050"/>
            <a:ext cx="1862137" cy="1089025"/>
          </a:xfrm>
          <a:prstGeom prst="rect">
            <a:avLst/>
          </a:prstGeom>
          <a:noFill/>
          <a:ln w="9525">
            <a:noFill/>
            <a:miter lim="800000"/>
            <a:headEnd/>
            <a:tailEnd/>
          </a:ln>
        </p:spPr>
      </p:pic>
      <p:pic>
        <p:nvPicPr>
          <p:cNvPr id="6" name="Image 1"/>
          <p:cNvPicPr>
            <a:picLocks noChangeAspect="1"/>
          </p:cNvPicPr>
          <p:nvPr userDrawn="1"/>
        </p:nvPicPr>
        <p:blipFill>
          <a:blip r:embed="rId4"/>
          <a:srcRect/>
          <a:stretch>
            <a:fillRect/>
          </a:stretch>
        </p:blipFill>
        <p:spPr bwMode="auto">
          <a:xfrm>
            <a:off x="5940425" y="6975475"/>
            <a:ext cx="4310063" cy="22860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rcRect/>
          <a:stretch>
            <a:fillRect/>
          </a:stretch>
        </p:blipFill>
        <p:spPr bwMode="auto">
          <a:xfrm>
            <a:off x="0" y="169863"/>
            <a:ext cx="7924800" cy="6213475"/>
          </a:xfrm>
          <a:prstGeom prst="rect">
            <a:avLst/>
          </a:prstGeom>
          <a:noFill/>
          <a:ln w="9525">
            <a:noFill/>
            <a:miter lim="800000"/>
            <a:headEnd/>
            <a:tailEnd/>
          </a:ln>
        </p:spPr>
      </p:pic>
      <p:pic>
        <p:nvPicPr>
          <p:cNvPr id="3" name="Image 7"/>
          <p:cNvPicPr>
            <a:picLocks noChangeAspect="1"/>
          </p:cNvPicPr>
          <p:nvPr userDrawn="1"/>
        </p:nvPicPr>
        <p:blipFill>
          <a:blip r:embed="rId3"/>
          <a:srcRect/>
          <a:stretch>
            <a:fillRect/>
          </a:stretch>
        </p:blipFill>
        <p:spPr bwMode="auto">
          <a:xfrm>
            <a:off x="8294688" y="6383338"/>
            <a:ext cx="1695450" cy="992187"/>
          </a:xfrm>
          <a:prstGeom prst="rect">
            <a:avLst/>
          </a:prstGeom>
          <a:noFill/>
          <a:ln w="9525">
            <a:noFill/>
            <a:miter lim="800000"/>
            <a:headEnd/>
            <a:tailEnd/>
          </a:ln>
        </p:spPr>
      </p:pic>
      <p:pic>
        <p:nvPicPr>
          <p:cNvPr id="4" name="Image 4"/>
          <p:cNvPicPr>
            <a:picLocks noChangeAspect="1"/>
          </p:cNvPicPr>
          <p:nvPr userDrawn="1"/>
        </p:nvPicPr>
        <p:blipFill>
          <a:blip r:embed="rId4"/>
          <a:srcRect/>
          <a:stretch>
            <a:fillRect/>
          </a:stretch>
        </p:blipFill>
        <p:spPr bwMode="auto">
          <a:xfrm>
            <a:off x="354013" y="7072313"/>
            <a:ext cx="4310062" cy="230187"/>
          </a:xfrm>
          <a:prstGeom prst="rect">
            <a:avLst/>
          </a:prstGeom>
          <a:noFill/>
          <a:ln w="9525">
            <a:noFill/>
            <a:miter lim="800000"/>
            <a:headEnd/>
            <a:tailEnd/>
          </a:ln>
        </p:spPr>
      </p:pic>
    </p:spTree>
    <p:extLst>
      <p:ext uri="{BB962C8B-B14F-4D97-AF65-F5344CB8AC3E}">
        <p14:creationId xmlns:p14="http://schemas.microsoft.com/office/powerpoint/2010/main" val="3043309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Contenu Normal">
    <p:spTree>
      <p:nvGrpSpPr>
        <p:cNvPr id="1" name=""/>
        <p:cNvGrpSpPr/>
        <p:nvPr/>
      </p:nvGrpSpPr>
      <p:grpSpPr>
        <a:xfrm>
          <a:off x="0" y="0"/>
          <a:ext cx="0" cy="0"/>
          <a:chOff x="0" y="0"/>
          <a:chExt cx="0" cy="0"/>
        </a:xfrm>
      </p:grpSpPr>
      <p:pic>
        <p:nvPicPr>
          <p:cNvPr id="3" name="Image 5"/>
          <p:cNvPicPr>
            <a:picLocks noChangeAspect="1"/>
          </p:cNvPicPr>
          <p:nvPr userDrawn="1"/>
        </p:nvPicPr>
        <p:blipFill>
          <a:blip r:embed="rId2"/>
          <a:srcRect/>
          <a:stretch>
            <a:fillRect/>
          </a:stretch>
        </p:blipFill>
        <p:spPr bwMode="auto">
          <a:xfrm>
            <a:off x="468313" y="6115050"/>
            <a:ext cx="1862137" cy="1089025"/>
          </a:xfrm>
          <a:prstGeom prst="rect">
            <a:avLst/>
          </a:prstGeom>
          <a:noFill/>
          <a:ln w="9525">
            <a:noFill/>
            <a:miter lim="800000"/>
            <a:headEnd/>
            <a:tailEnd/>
          </a:ln>
        </p:spPr>
      </p:pic>
      <p:sp>
        <p:nvSpPr>
          <p:cNvPr id="4" name="Arrondir un rectangle avec un coin diagonal 7"/>
          <p:cNvSpPr/>
          <p:nvPr userDrawn="1"/>
        </p:nvSpPr>
        <p:spPr>
          <a:xfrm flipH="1">
            <a:off x="468313" y="461963"/>
            <a:ext cx="9791700" cy="854075"/>
          </a:xfrm>
          <a:prstGeom prst="round2DiagRect">
            <a:avLst/>
          </a:prstGeom>
          <a:solidFill>
            <a:srgbClr val="E200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21437" fontAlgn="auto">
              <a:spcBef>
                <a:spcPts val="0"/>
              </a:spcBef>
              <a:spcAft>
                <a:spcPts val="0"/>
              </a:spcAft>
              <a:defRPr/>
            </a:pPr>
            <a:endParaRPr lang="fr-FR"/>
          </a:p>
        </p:txBody>
      </p:sp>
      <p:pic>
        <p:nvPicPr>
          <p:cNvPr id="5" name="Image 8"/>
          <p:cNvPicPr>
            <a:picLocks noChangeAspect="1"/>
          </p:cNvPicPr>
          <p:nvPr userDrawn="1"/>
        </p:nvPicPr>
        <p:blipFill>
          <a:blip r:embed="rId3"/>
          <a:srcRect/>
          <a:stretch>
            <a:fillRect/>
          </a:stretch>
        </p:blipFill>
        <p:spPr bwMode="auto">
          <a:xfrm>
            <a:off x="5940425" y="6975475"/>
            <a:ext cx="4310063" cy="228600"/>
          </a:xfrm>
          <a:prstGeom prst="rect">
            <a:avLst/>
          </a:prstGeom>
          <a:noFill/>
          <a:ln w="9525">
            <a:noFill/>
            <a:miter lim="800000"/>
            <a:headEnd/>
            <a:tailEnd/>
          </a:ln>
        </p:spPr>
      </p:pic>
      <p:sp>
        <p:nvSpPr>
          <p:cNvPr id="2" name="Titre 1"/>
          <p:cNvSpPr>
            <a:spLocks noGrp="1"/>
          </p:cNvSpPr>
          <p:nvPr>
            <p:ph type="title"/>
          </p:nvPr>
        </p:nvSpPr>
        <p:spPr>
          <a:xfrm>
            <a:off x="468313" y="461963"/>
            <a:ext cx="9791700" cy="854075"/>
          </a:xfrm>
          <a:prstGeom prst="rect">
            <a:avLst/>
          </a:prstGeom>
        </p:spPr>
        <p:txBody>
          <a:bodyPr lIns="360000" rIns="360000" anchor="ctr" anchorCtr="0"/>
          <a:lstStyle>
            <a:lvl1pPr algn="l">
              <a:lnSpc>
                <a:spcPts val="2200"/>
              </a:lnSpc>
              <a:defRPr sz="2000" b="1" cap="all">
                <a:solidFill>
                  <a:srgbClr val="FFFFFF"/>
                </a:solidFill>
                <a:latin typeface="+mn-lt"/>
              </a:defRPr>
            </a:lvl1pPr>
          </a:lstStyle>
          <a:p>
            <a:r>
              <a:rPr lang="fr-FR" dirty="0"/>
              <a:t>Cliquez et modifiez le titre</a:t>
            </a:r>
          </a:p>
        </p:txBody>
      </p:sp>
    </p:spTree>
    <p:extLst>
      <p:ext uri="{BB962C8B-B14F-4D97-AF65-F5344CB8AC3E}">
        <p14:creationId xmlns:p14="http://schemas.microsoft.com/office/powerpoint/2010/main" val="3294503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801648" y="2344483"/>
            <a:ext cx="9085342" cy="61555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603296" y="4235196"/>
            <a:ext cx="7482047"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9584686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97" b="1"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798" b="1" i="0">
                <a:solidFill>
                  <a:srgbClr val="FF00FF"/>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476813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997" b="1" i="0">
                <a:solidFill>
                  <a:schemeClr val="tx1"/>
                </a:solidFill>
                <a:latin typeface="Calibri"/>
                <a:cs typeface="Calibri"/>
              </a:defRPr>
            </a:lvl1pPr>
          </a:lstStyle>
          <a:p>
            <a:endParaRPr/>
          </a:p>
        </p:txBody>
      </p:sp>
      <p:sp>
        <p:nvSpPr>
          <p:cNvPr id="3" name="Holder 3"/>
          <p:cNvSpPr>
            <a:spLocks noGrp="1"/>
          </p:cNvSpPr>
          <p:nvPr>
            <p:ph sz="half" idx="2"/>
          </p:nvPr>
        </p:nvSpPr>
        <p:spPr>
          <a:xfrm>
            <a:off x="534432" y="1739456"/>
            <a:ext cx="4649558" cy="430887"/>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5504649" y="1739456"/>
            <a:ext cx="4649558" cy="430887"/>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7864874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781584" y="292384"/>
            <a:ext cx="7244916" cy="5769557"/>
          </a:xfrm>
          <a:prstGeom prst="rect">
            <a:avLst/>
          </a:prstGeom>
        </p:spPr>
      </p:pic>
      <p:pic>
        <p:nvPicPr>
          <p:cNvPr id="17" name="bg object 17"/>
          <p:cNvPicPr/>
          <p:nvPr/>
        </p:nvPicPr>
        <p:blipFill>
          <a:blip r:embed="rId3" cstate="print"/>
          <a:stretch>
            <a:fillRect/>
          </a:stretch>
        </p:blipFill>
        <p:spPr>
          <a:xfrm>
            <a:off x="467660" y="6110680"/>
            <a:ext cx="1861498" cy="1087223"/>
          </a:xfrm>
          <a:prstGeom prst="rect">
            <a:avLst/>
          </a:prstGeom>
        </p:spPr>
      </p:pic>
      <p:pic>
        <p:nvPicPr>
          <p:cNvPr id="18" name="bg object 18"/>
          <p:cNvPicPr/>
          <p:nvPr/>
        </p:nvPicPr>
        <p:blipFill>
          <a:blip r:embed="rId4" cstate="print"/>
          <a:stretch>
            <a:fillRect/>
          </a:stretch>
        </p:blipFill>
        <p:spPr>
          <a:xfrm>
            <a:off x="5937906" y="6969495"/>
            <a:ext cx="4307953" cy="228408"/>
          </a:xfrm>
          <a:prstGeom prst="rect">
            <a:avLst/>
          </a:prstGeom>
        </p:spPr>
      </p:pic>
      <p:sp>
        <p:nvSpPr>
          <p:cNvPr id="2" name="Holder 2"/>
          <p:cNvSpPr>
            <a:spLocks noGrp="1"/>
          </p:cNvSpPr>
          <p:nvPr>
            <p:ph type="title"/>
          </p:nvPr>
        </p:nvSpPr>
        <p:spPr/>
        <p:txBody>
          <a:bodyPr lIns="0" tIns="0" rIns="0" bIns="0"/>
          <a:lstStyle>
            <a:lvl1pPr>
              <a:defRPr sz="3997" b="1"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32716786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230716" y="220288"/>
            <a:ext cx="7620057" cy="6068675"/>
          </a:xfrm>
          <a:prstGeom prst="rect">
            <a:avLst/>
          </a:prstGeom>
        </p:spPr>
      </p:pic>
      <p:pic>
        <p:nvPicPr>
          <p:cNvPr id="17" name="bg object 17"/>
          <p:cNvPicPr/>
          <p:nvPr/>
        </p:nvPicPr>
        <p:blipFill>
          <a:blip r:embed="rId3" cstate="print"/>
          <a:stretch>
            <a:fillRect/>
          </a:stretch>
        </p:blipFill>
        <p:spPr>
          <a:xfrm>
            <a:off x="8291438" y="6378679"/>
            <a:ext cx="1693932" cy="991292"/>
          </a:xfrm>
          <a:prstGeom prst="rect">
            <a:avLst/>
          </a:prstGeom>
        </p:spPr>
      </p:pic>
      <p:pic>
        <p:nvPicPr>
          <p:cNvPr id="18" name="bg object 18"/>
          <p:cNvPicPr/>
          <p:nvPr/>
        </p:nvPicPr>
        <p:blipFill>
          <a:blip r:embed="rId4" cstate="print"/>
          <a:stretch>
            <a:fillRect/>
          </a:stretch>
        </p:blipFill>
        <p:spPr>
          <a:xfrm>
            <a:off x="353410" y="7066949"/>
            <a:ext cx="4307953" cy="229931"/>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4111753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5" name="Image 3"/>
          <p:cNvPicPr>
            <a:picLocks noChangeAspect="1"/>
          </p:cNvPicPr>
          <p:nvPr userDrawn="1"/>
        </p:nvPicPr>
        <p:blipFill>
          <a:blip r:embed="rId2"/>
          <a:srcRect/>
          <a:stretch>
            <a:fillRect/>
          </a:stretch>
        </p:blipFill>
        <p:spPr bwMode="auto">
          <a:xfrm>
            <a:off x="128588" y="487363"/>
            <a:ext cx="7948612" cy="6230937"/>
          </a:xfrm>
          <a:prstGeom prst="rect">
            <a:avLst/>
          </a:prstGeom>
          <a:noFill/>
          <a:ln w="9525">
            <a:noFill/>
            <a:miter lim="800000"/>
            <a:headEnd/>
            <a:tailEnd/>
          </a:ln>
        </p:spPr>
      </p:pic>
      <p:sp>
        <p:nvSpPr>
          <p:cNvPr id="6" name="AutoShape 3"/>
          <p:cNvSpPr>
            <a:spLocks noChangeAspect="1" noChangeArrowheads="1" noTextEdit="1"/>
          </p:cNvSpPr>
          <p:nvPr userDrawn="1"/>
        </p:nvSpPr>
        <p:spPr bwMode="auto">
          <a:xfrm>
            <a:off x="466725" y="352425"/>
            <a:ext cx="9779000" cy="6489700"/>
          </a:xfrm>
          <a:prstGeom prst="rect">
            <a:avLst/>
          </a:prstGeom>
          <a:noFill/>
          <a:ln>
            <a:noFill/>
          </a:ln>
          <a:extLst>
            <a:ext uri="{909E8E84-426E-40dd-AFC4-6F175D3DCCD1}"/>
            <a:ext uri="{91240B29-F687-4f45-9708-019B960494DF}"/>
          </a:extLst>
        </p:spPr>
        <p:txBody>
          <a:bodyPr/>
          <a:lstStyle/>
          <a:p>
            <a:pPr defTabSz="521437" fontAlgn="auto">
              <a:spcBef>
                <a:spcPts val="0"/>
              </a:spcBef>
              <a:spcAft>
                <a:spcPts val="0"/>
              </a:spcAft>
              <a:defRPr/>
            </a:pPr>
            <a:endParaRPr lang="fr-FR">
              <a:latin typeface="+mn-lt"/>
              <a:cs typeface="+mn-cs"/>
            </a:endParaRPr>
          </a:p>
        </p:txBody>
      </p:sp>
      <p:pic>
        <p:nvPicPr>
          <p:cNvPr id="7" name="Image 8"/>
          <p:cNvPicPr>
            <a:picLocks noChangeAspect="1"/>
          </p:cNvPicPr>
          <p:nvPr userDrawn="1"/>
        </p:nvPicPr>
        <p:blipFill>
          <a:blip r:embed="rId3"/>
          <a:srcRect/>
          <a:stretch>
            <a:fillRect/>
          </a:stretch>
        </p:blipFill>
        <p:spPr bwMode="auto">
          <a:xfrm>
            <a:off x="354013" y="7072313"/>
            <a:ext cx="4310062" cy="230187"/>
          </a:xfrm>
          <a:prstGeom prst="rect">
            <a:avLst/>
          </a:prstGeom>
          <a:noFill/>
          <a:ln w="9525">
            <a:noFill/>
            <a:miter lim="800000"/>
            <a:headEnd/>
            <a:tailEnd/>
          </a:ln>
        </p:spPr>
      </p:pic>
      <p:sp>
        <p:nvSpPr>
          <p:cNvPr id="8" name="ZoneTexte 15"/>
          <p:cNvSpPr txBox="1"/>
          <p:nvPr userDrawn="1"/>
        </p:nvSpPr>
        <p:spPr>
          <a:xfrm>
            <a:off x="1816100" y="1350963"/>
            <a:ext cx="3079750" cy="708025"/>
          </a:xfrm>
          <a:prstGeom prst="rect">
            <a:avLst/>
          </a:prstGeom>
          <a:noFill/>
        </p:spPr>
        <p:txBody>
          <a:bodyPr>
            <a:spAutoFit/>
          </a:bodyPr>
          <a:lstStyle/>
          <a:p>
            <a:pPr defTabSz="521437" fontAlgn="auto">
              <a:spcBef>
                <a:spcPts val="0"/>
              </a:spcBef>
              <a:spcAft>
                <a:spcPts val="0"/>
              </a:spcAft>
              <a:defRPr/>
            </a:pPr>
            <a:r>
              <a:rPr lang="fr-FR" sz="4000" b="1" dirty="0">
                <a:solidFill>
                  <a:srgbClr val="E2007A"/>
                </a:solidFill>
                <a:latin typeface="+mj-lt"/>
                <a:cs typeface="+mn-cs"/>
              </a:rPr>
              <a:t>OMMAIRE</a:t>
            </a:r>
          </a:p>
        </p:txBody>
      </p:sp>
      <p:sp>
        <p:nvSpPr>
          <p:cNvPr id="9" name="ZoneTexte 16"/>
          <p:cNvSpPr txBox="1"/>
          <p:nvPr userDrawn="1"/>
        </p:nvSpPr>
        <p:spPr>
          <a:xfrm>
            <a:off x="1057275" y="892175"/>
            <a:ext cx="839788" cy="1323975"/>
          </a:xfrm>
          <a:prstGeom prst="rect">
            <a:avLst/>
          </a:prstGeom>
          <a:noFill/>
        </p:spPr>
        <p:txBody>
          <a:bodyPr>
            <a:spAutoFit/>
          </a:bodyPr>
          <a:lstStyle/>
          <a:p>
            <a:pPr defTabSz="521437" fontAlgn="auto">
              <a:spcBef>
                <a:spcPts val="0"/>
              </a:spcBef>
              <a:spcAft>
                <a:spcPts val="0"/>
              </a:spcAft>
              <a:defRPr/>
            </a:pPr>
            <a:r>
              <a:rPr lang="fr-FR" sz="8000" b="1" dirty="0">
                <a:solidFill>
                  <a:srgbClr val="E2007A"/>
                </a:solidFill>
                <a:latin typeface="+mj-lt"/>
                <a:cs typeface="+mn-cs"/>
              </a:rPr>
              <a:t>S</a:t>
            </a:r>
          </a:p>
        </p:txBody>
      </p:sp>
      <p:pic>
        <p:nvPicPr>
          <p:cNvPr id="10" name="Image 30"/>
          <p:cNvPicPr>
            <a:picLocks noChangeAspect="1"/>
          </p:cNvPicPr>
          <p:nvPr userDrawn="1"/>
        </p:nvPicPr>
        <p:blipFill>
          <a:blip r:embed="rId4"/>
          <a:srcRect/>
          <a:stretch>
            <a:fillRect/>
          </a:stretch>
        </p:blipFill>
        <p:spPr bwMode="auto">
          <a:xfrm>
            <a:off x="8231188" y="5403850"/>
            <a:ext cx="1612900" cy="939800"/>
          </a:xfrm>
          <a:prstGeom prst="rect">
            <a:avLst/>
          </a:prstGeom>
          <a:noFill/>
          <a:ln w="9525">
            <a:noFill/>
            <a:miter lim="800000"/>
            <a:headEnd/>
            <a:tailEnd/>
          </a:ln>
        </p:spPr>
      </p:pic>
      <p:pic>
        <p:nvPicPr>
          <p:cNvPr id="11" name="Image 1"/>
          <p:cNvPicPr>
            <a:picLocks noChangeAspect="1"/>
          </p:cNvPicPr>
          <p:nvPr userDrawn="1"/>
        </p:nvPicPr>
        <p:blipFill>
          <a:blip r:embed="rId5"/>
          <a:srcRect/>
          <a:stretch>
            <a:fillRect/>
          </a:stretch>
        </p:blipFill>
        <p:spPr bwMode="auto">
          <a:xfrm>
            <a:off x="7956550" y="352425"/>
            <a:ext cx="2162175" cy="6372225"/>
          </a:xfrm>
          <a:prstGeom prst="rect">
            <a:avLst/>
          </a:prstGeom>
          <a:noFill/>
          <a:ln w="9525">
            <a:noFill/>
            <a:miter lim="800000"/>
            <a:headEnd/>
            <a:tailEnd/>
          </a:ln>
        </p:spPr>
      </p:pic>
      <p:pic>
        <p:nvPicPr>
          <p:cNvPr id="12" name="Image 18"/>
          <p:cNvPicPr>
            <a:picLocks noChangeAspect="1"/>
          </p:cNvPicPr>
          <p:nvPr userDrawn="1"/>
        </p:nvPicPr>
        <p:blipFill>
          <a:blip r:embed="rId4"/>
          <a:srcRect/>
          <a:stretch>
            <a:fillRect/>
          </a:stretch>
        </p:blipFill>
        <p:spPr bwMode="auto">
          <a:xfrm>
            <a:off x="8104188" y="5594350"/>
            <a:ext cx="1612900" cy="939800"/>
          </a:xfrm>
          <a:prstGeom prst="rect">
            <a:avLst/>
          </a:prstGeom>
          <a:noFill/>
          <a:ln w="9525">
            <a:noFill/>
            <a:miter lim="800000"/>
            <a:headEnd/>
            <a:tailEnd/>
          </a:ln>
        </p:spPr>
      </p:pic>
      <p:sp>
        <p:nvSpPr>
          <p:cNvPr id="15" name="Espace réservé du texte 12"/>
          <p:cNvSpPr>
            <a:spLocks noGrp="1"/>
          </p:cNvSpPr>
          <p:nvPr>
            <p:ph type="body" sz="quarter" idx="13"/>
          </p:nvPr>
        </p:nvSpPr>
        <p:spPr>
          <a:xfrm>
            <a:off x="5760000" y="3240000"/>
            <a:ext cx="360000" cy="2520000"/>
          </a:xfrm>
          <a:prstGeom prst="rect">
            <a:avLst/>
          </a:prstGeom>
        </p:spPr>
        <p:txBody>
          <a:bodyPr vert="horz" lIns="0" tIns="0" rIns="0" bIns="0"/>
          <a:lstStyle>
            <a:lvl1pPr marL="0" indent="0">
              <a:lnSpc>
                <a:spcPts val="1800"/>
              </a:lnSpc>
              <a:spcBef>
                <a:spcPts val="0"/>
              </a:spcBef>
              <a:buNone/>
              <a:defRPr sz="1600">
                <a:solidFill>
                  <a:srgbClr val="FFFFFF"/>
                </a:solidFill>
                <a:latin typeface="+mj-lt"/>
              </a:defRPr>
            </a:lvl1pPr>
            <a:lvl2pPr marL="521436" indent="0">
              <a:buNone/>
              <a:defRPr sz="1600">
                <a:latin typeface="+mj-lt"/>
              </a:defRPr>
            </a:lvl2pPr>
            <a:lvl3pPr marL="1042874" indent="0">
              <a:buNone/>
              <a:defRPr sz="1600">
                <a:latin typeface="+mj-lt"/>
              </a:defRPr>
            </a:lvl3pPr>
            <a:lvl4pPr marL="1564310" indent="0">
              <a:buNone/>
              <a:defRPr sz="1600">
                <a:latin typeface="+mj-lt"/>
              </a:defRPr>
            </a:lvl4pPr>
            <a:lvl5pPr marL="2085747" indent="0">
              <a:buNone/>
              <a:defRPr sz="1600">
                <a:latin typeface="+mj-lt"/>
              </a:defRPr>
            </a:lvl5pPr>
          </a:lstStyle>
          <a:p>
            <a:pPr lvl="0"/>
            <a:r>
              <a:rPr lang="fr-FR" dirty="0"/>
              <a:t>Cliquez pour modifier les styles du texte du masque</a:t>
            </a:r>
          </a:p>
        </p:txBody>
      </p:sp>
      <p:sp>
        <p:nvSpPr>
          <p:cNvPr id="14" name="Espace réservé du texte 10"/>
          <p:cNvSpPr>
            <a:spLocks noGrp="1"/>
          </p:cNvSpPr>
          <p:nvPr>
            <p:ph type="body" sz="quarter" idx="12"/>
          </p:nvPr>
        </p:nvSpPr>
        <p:spPr>
          <a:xfrm>
            <a:off x="4500000" y="2577556"/>
            <a:ext cx="2880000" cy="2520000"/>
          </a:xfrm>
          <a:prstGeom prst="rect">
            <a:avLst/>
          </a:prstGeom>
        </p:spPr>
        <p:txBody>
          <a:bodyPr vert="horz" lIns="0" tIns="0" rIns="0" bIns="0"/>
          <a:lstStyle>
            <a:lvl1pPr marL="0" indent="0">
              <a:lnSpc>
                <a:spcPts val="1800"/>
              </a:lnSpc>
              <a:spcBef>
                <a:spcPts val="0"/>
              </a:spcBef>
              <a:buNone/>
              <a:defRPr sz="1600">
                <a:solidFill>
                  <a:schemeClr val="tx1"/>
                </a:solidFill>
              </a:defRPr>
            </a:lvl1pPr>
          </a:lstStyle>
          <a:p>
            <a:pPr lvl="0"/>
            <a:r>
              <a:rPr lang="fr-FR" dirty="0"/>
              <a:t>Cliquez pour modifier</a:t>
            </a:r>
          </a:p>
        </p:txBody>
      </p:sp>
      <p:sp>
        <p:nvSpPr>
          <p:cNvPr id="18" name="Espace réservé du texte 10"/>
          <p:cNvSpPr>
            <a:spLocks noGrp="1"/>
          </p:cNvSpPr>
          <p:nvPr>
            <p:ph type="body" sz="quarter" idx="14"/>
          </p:nvPr>
        </p:nvSpPr>
        <p:spPr>
          <a:xfrm>
            <a:off x="3853946" y="2572177"/>
            <a:ext cx="510014" cy="2520000"/>
          </a:xfrm>
          <a:prstGeom prst="rect">
            <a:avLst/>
          </a:prstGeom>
        </p:spPr>
        <p:txBody>
          <a:bodyPr vert="horz" lIns="0" tIns="0" rIns="0" bIns="0"/>
          <a:lstStyle>
            <a:lvl1pPr marL="0" indent="0" algn="r">
              <a:lnSpc>
                <a:spcPts val="1800"/>
              </a:lnSpc>
              <a:spcBef>
                <a:spcPts val="0"/>
              </a:spcBef>
              <a:buNone/>
              <a:defRPr sz="1600" b="1">
                <a:solidFill>
                  <a:schemeClr val="tx1"/>
                </a:solidFill>
              </a:defRPr>
            </a:lvl1pPr>
          </a:lstStyle>
          <a:p>
            <a:pPr lvl="0"/>
            <a:r>
              <a:rPr lang="fr-FR" dirty="0"/>
              <a:t>Cliquez pour modifier les styles du texte du masque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a:srcRect/>
          <a:stretch>
            <a:fillRect/>
          </a:stretch>
        </p:blipFill>
        <p:spPr bwMode="auto">
          <a:xfrm>
            <a:off x="0" y="169863"/>
            <a:ext cx="7924800" cy="6213475"/>
          </a:xfrm>
          <a:prstGeom prst="rect">
            <a:avLst/>
          </a:prstGeom>
          <a:noFill/>
          <a:ln w="9525">
            <a:noFill/>
            <a:miter lim="800000"/>
            <a:headEnd/>
            <a:tailEnd/>
          </a:ln>
        </p:spPr>
      </p:pic>
      <p:pic>
        <p:nvPicPr>
          <p:cNvPr id="3" name="Image 7"/>
          <p:cNvPicPr>
            <a:picLocks noChangeAspect="1"/>
          </p:cNvPicPr>
          <p:nvPr userDrawn="1"/>
        </p:nvPicPr>
        <p:blipFill>
          <a:blip r:embed="rId3"/>
          <a:srcRect/>
          <a:stretch>
            <a:fillRect/>
          </a:stretch>
        </p:blipFill>
        <p:spPr bwMode="auto">
          <a:xfrm>
            <a:off x="8294688" y="6383338"/>
            <a:ext cx="1695450" cy="992187"/>
          </a:xfrm>
          <a:prstGeom prst="rect">
            <a:avLst/>
          </a:prstGeom>
          <a:noFill/>
          <a:ln w="9525">
            <a:noFill/>
            <a:miter lim="800000"/>
            <a:headEnd/>
            <a:tailEnd/>
          </a:ln>
        </p:spPr>
      </p:pic>
      <p:pic>
        <p:nvPicPr>
          <p:cNvPr id="4" name="Image 4"/>
          <p:cNvPicPr>
            <a:picLocks noChangeAspect="1"/>
          </p:cNvPicPr>
          <p:nvPr userDrawn="1"/>
        </p:nvPicPr>
        <p:blipFill>
          <a:blip r:embed="rId4"/>
          <a:srcRect/>
          <a:stretch>
            <a:fillRect/>
          </a:stretch>
        </p:blipFill>
        <p:spPr bwMode="auto">
          <a:xfrm>
            <a:off x="354013" y="7072313"/>
            <a:ext cx="4310062" cy="230187"/>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ontenu Normal">
    <p:spTree>
      <p:nvGrpSpPr>
        <p:cNvPr id="1" name=""/>
        <p:cNvGrpSpPr/>
        <p:nvPr/>
      </p:nvGrpSpPr>
      <p:grpSpPr>
        <a:xfrm>
          <a:off x="0" y="0"/>
          <a:ext cx="0" cy="0"/>
          <a:chOff x="0" y="0"/>
          <a:chExt cx="0" cy="0"/>
        </a:xfrm>
      </p:grpSpPr>
      <p:pic>
        <p:nvPicPr>
          <p:cNvPr id="3" name="Image 5"/>
          <p:cNvPicPr>
            <a:picLocks noChangeAspect="1"/>
          </p:cNvPicPr>
          <p:nvPr userDrawn="1"/>
        </p:nvPicPr>
        <p:blipFill>
          <a:blip r:embed="rId2"/>
          <a:srcRect/>
          <a:stretch>
            <a:fillRect/>
          </a:stretch>
        </p:blipFill>
        <p:spPr bwMode="auto">
          <a:xfrm>
            <a:off x="468313" y="6115050"/>
            <a:ext cx="1862137" cy="1089025"/>
          </a:xfrm>
          <a:prstGeom prst="rect">
            <a:avLst/>
          </a:prstGeom>
          <a:noFill/>
          <a:ln w="9525">
            <a:noFill/>
            <a:miter lim="800000"/>
            <a:headEnd/>
            <a:tailEnd/>
          </a:ln>
        </p:spPr>
      </p:pic>
      <p:sp>
        <p:nvSpPr>
          <p:cNvPr id="4" name="Arrondir un rectangle avec un coin diagonal 7"/>
          <p:cNvSpPr/>
          <p:nvPr userDrawn="1"/>
        </p:nvSpPr>
        <p:spPr>
          <a:xfrm flipH="1">
            <a:off x="468313" y="461963"/>
            <a:ext cx="9791700" cy="854075"/>
          </a:xfrm>
          <a:prstGeom prst="round2DiagRect">
            <a:avLst/>
          </a:prstGeom>
          <a:solidFill>
            <a:srgbClr val="E200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21437" fontAlgn="auto">
              <a:spcBef>
                <a:spcPts val="0"/>
              </a:spcBef>
              <a:spcAft>
                <a:spcPts val="0"/>
              </a:spcAft>
              <a:defRPr/>
            </a:pPr>
            <a:endParaRPr lang="fr-FR"/>
          </a:p>
        </p:txBody>
      </p:sp>
      <p:pic>
        <p:nvPicPr>
          <p:cNvPr id="5" name="Image 8"/>
          <p:cNvPicPr>
            <a:picLocks noChangeAspect="1"/>
          </p:cNvPicPr>
          <p:nvPr userDrawn="1"/>
        </p:nvPicPr>
        <p:blipFill>
          <a:blip r:embed="rId3"/>
          <a:srcRect/>
          <a:stretch>
            <a:fillRect/>
          </a:stretch>
        </p:blipFill>
        <p:spPr bwMode="auto">
          <a:xfrm>
            <a:off x="5940425" y="6975475"/>
            <a:ext cx="4310063" cy="228600"/>
          </a:xfrm>
          <a:prstGeom prst="rect">
            <a:avLst/>
          </a:prstGeom>
          <a:noFill/>
          <a:ln w="9525">
            <a:noFill/>
            <a:miter lim="800000"/>
            <a:headEnd/>
            <a:tailEnd/>
          </a:ln>
        </p:spPr>
      </p:pic>
      <p:sp>
        <p:nvSpPr>
          <p:cNvPr id="2" name="Titre 1"/>
          <p:cNvSpPr>
            <a:spLocks noGrp="1"/>
          </p:cNvSpPr>
          <p:nvPr>
            <p:ph type="title"/>
          </p:nvPr>
        </p:nvSpPr>
        <p:spPr>
          <a:xfrm>
            <a:off x="468313" y="461963"/>
            <a:ext cx="9791700" cy="854075"/>
          </a:xfrm>
          <a:prstGeom prst="rect">
            <a:avLst/>
          </a:prstGeom>
        </p:spPr>
        <p:txBody>
          <a:bodyPr lIns="360000" rIns="360000" anchor="ctr" anchorCtr="0"/>
          <a:lstStyle>
            <a:lvl1pPr algn="l">
              <a:lnSpc>
                <a:spcPts val="2200"/>
              </a:lnSpc>
              <a:defRPr sz="2000" b="1" cap="all">
                <a:solidFill>
                  <a:srgbClr val="FFFFFF"/>
                </a:solidFill>
                <a:latin typeface="+mn-lt"/>
              </a:defRPr>
            </a:lvl1pPr>
          </a:lstStyle>
          <a:p>
            <a:r>
              <a:rPr lang="fr-FR" dirty="0"/>
              <a:t>Cliquez et modifiez le titre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Normal">
    <p:spTree>
      <p:nvGrpSpPr>
        <p:cNvPr id="1" name=""/>
        <p:cNvGrpSpPr/>
        <p:nvPr/>
      </p:nvGrpSpPr>
      <p:grpSpPr>
        <a:xfrm>
          <a:off x="0" y="0"/>
          <a:ext cx="0" cy="0"/>
          <a:chOff x="0" y="0"/>
          <a:chExt cx="0" cy="0"/>
        </a:xfrm>
      </p:grpSpPr>
      <p:pic>
        <p:nvPicPr>
          <p:cNvPr id="3" name="Image 5"/>
          <p:cNvPicPr>
            <a:picLocks noChangeAspect="1"/>
          </p:cNvPicPr>
          <p:nvPr userDrawn="1"/>
        </p:nvPicPr>
        <p:blipFill>
          <a:blip r:embed="rId2"/>
          <a:srcRect/>
          <a:stretch>
            <a:fillRect/>
          </a:stretch>
        </p:blipFill>
        <p:spPr bwMode="auto">
          <a:xfrm>
            <a:off x="468313" y="6115050"/>
            <a:ext cx="1862137" cy="1089025"/>
          </a:xfrm>
          <a:prstGeom prst="rect">
            <a:avLst/>
          </a:prstGeom>
          <a:noFill/>
          <a:ln w="9525">
            <a:noFill/>
            <a:miter lim="800000"/>
            <a:headEnd/>
            <a:tailEnd/>
          </a:ln>
        </p:spPr>
      </p:pic>
      <p:sp>
        <p:nvSpPr>
          <p:cNvPr id="4" name="Arrondir un rectangle avec un coin diagonal 7"/>
          <p:cNvSpPr/>
          <p:nvPr userDrawn="1"/>
        </p:nvSpPr>
        <p:spPr>
          <a:xfrm flipH="1">
            <a:off x="468313" y="461963"/>
            <a:ext cx="9791700" cy="854075"/>
          </a:xfrm>
          <a:prstGeom prst="round2DiagRect">
            <a:avLst/>
          </a:prstGeom>
          <a:solidFill>
            <a:srgbClr val="E200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21437" fontAlgn="auto">
              <a:spcBef>
                <a:spcPts val="0"/>
              </a:spcBef>
              <a:spcAft>
                <a:spcPts val="0"/>
              </a:spcAft>
              <a:defRPr/>
            </a:pPr>
            <a:endParaRPr lang="fr-FR"/>
          </a:p>
        </p:txBody>
      </p:sp>
      <p:pic>
        <p:nvPicPr>
          <p:cNvPr id="5" name="Image 8"/>
          <p:cNvPicPr>
            <a:picLocks noChangeAspect="1"/>
          </p:cNvPicPr>
          <p:nvPr userDrawn="1"/>
        </p:nvPicPr>
        <p:blipFill>
          <a:blip r:embed="rId3"/>
          <a:srcRect/>
          <a:stretch>
            <a:fillRect/>
          </a:stretch>
        </p:blipFill>
        <p:spPr bwMode="auto">
          <a:xfrm>
            <a:off x="5940425" y="6975475"/>
            <a:ext cx="4310063" cy="228600"/>
          </a:xfrm>
          <a:prstGeom prst="rect">
            <a:avLst/>
          </a:prstGeom>
          <a:noFill/>
          <a:ln w="9525">
            <a:noFill/>
            <a:miter lim="800000"/>
            <a:headEnd/>
            <a:tailEnd/>
          </a:ln>
        </p:spPr>
      </p:pic>
      <p:sp>
        <p:nvSpPr>
          <p:cNvPr id="2" name="Titre 1"/>
          <p:cNvSpPr>
            <a:spLocks noGrp="1"/>
          </p:cNvSpPr>
          <p:nvPr>
            <p:ph type="title"/>
          </p:nvPr>
        </p:nvSpPr>
        <p:spPr>
          <a:xfrm>
            <a:off x="468313" y="461963"/>
            <a:ext cx="9791700" cy="854075"/>
          </a:xfrm>
          <a:prstGeom prst="rect">
            <a:avLst/>
          </a:prstGeom>
        </p:spPr>
        <p:txBody>
          <a:bodyPr lIns="360000" rIns="360000" anchor="ctr" anchorCtr="0"/>
          <a:lstStyle>
            <a:lvl1pPr algn="l">
              <a:lnSpc>
                <a:spcPts val="2200"/>
              </a:lnSpc>
              <a:defRPr sz="2000" b="1" cap="all">
                <a:solidFill>
                  <a:srgbClr val="FFFFFF"/>
                </a:solidFill>
                <a:latin typeface="+mn-lt"/>
              </a:defRPr>
            </a:lvl1pPr>
          </a:lstStyle>
          <a:p>
            <a:r>
              <a:rPr lang="fr-FR" dirty="0"/>
              <a:t>Cliquez et modifiez le titre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u Fin">
    <p:spTree>
      <p:nvGrpSpPr>
        <p:cNvPr id="1" name=""/>
        <p:cNvGrpSpPr/>
        <p:nvPr/>
      </p:nvGrpSpPr>
      <p:grpSpPr>
        <a:xfrm>
          <a:off x="0" y="0"/>
          <a:ext cx="0" cy="0"/>
          <a:chOff x="0" y="0"/>
          <a:chExt cx="0" cy="0"/>
        </a:xfrm>
      </p:grpSpPr>
      <p:sp>
        <p:nvSpPr>
          <p:cNvPr id="2" name="Titre 1"/>
          <p:cNvSpPr txBox="1">
            <a:spLocks/>
          </p:cNvSpPr>
          <p:nvPr userDrawn="1"/>
        </p:nvSpPr>
        <p:spPr>
          <a:xfrm>
            <a:off x="620713" y="614363"/>
            <a:ext cx="9791700" cy="854075"/>
          </a:xfrm>
          <a:prstGeom prst="rect">
            <a:avLst/>
          </a:prstGeom>
        </p:spPr>
        <p:txBody>
          <a:bodyPr lIns="360000" rIns="360000" anchor="ctr"/>
          <a:lstStyle>
            <a:lvl1pPr algn="l" defTabSz="521437" rtl="0" eaLnBrk="1" latinLnBrk="0" hangingPunct="1">
              <a:lnSpc>
                <a:spcPts val="2200"/>
              </a:lnSpc>
              <a:spcBef>
                <a:spcPct val="0"/>
              </a:spcBef>
              <a:buNone/>
              <a:defRPr sz="2000" b="1" kern="1200" cap="all">
                <a:solidFill>
                  <a:srgbClr val="FFFFFF"/>
                </a:solidFill>
                <a:latin typeface="+mn-lt"/>
                <a:ea typeface="+mj-ea"/>
                <a:cs typeface="+mj-cs"/>
              </a:defRPr>
            </a:lvl1pPr>
          </a:lstStyle>
          <a:p>
            <a:pPr fontAlgn="auto">
              <a:spcAft>
                <a:spcPts val="0"/>
              </a:spcAft>
              <a:defRPr/>
            </a:pPr>
            <a:r>
              <a:rPr lang="fr-FR"/>
              <a:t>Cliquez et modifiez le titre</a:t>
            </a:r>
            <a:endParaRPr lang="fr-FR" dirty="0"/>
          </a:p>
        </p:txBody>
      </p:sp>
      <p:sp>
        <p:nvSpPr>
          <p:cNvPr id="3" name="Arrondir un rectangle avec un coin diagonal 8"/>
          <p:cNvSpPr/>
          <p:nvPr userDrawn="1"/>
        </p:nvSpPr>
        <p:spPr>
          <a:xfrm flipH="1">
            <a:off x="468313" y="461963"/>
            <a:ext cx="9791700" cy="854075"/>
          </a:xfrm>
          <a:prstGeom prst="round2DiagRect">
            <a:avLst/>
          </a:prstGeom>
          <a:solidFill>
            <a:srgbClr val="E200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21437" fontAlgn="auto">
              <a:spcBef>
                <a:spcPts val="0"/>
              </a:spcBef>
              <a:spcAft>
                <a:spcPts val="0"/>
              </a:spcAft>
              <a:defRPr/>
            </a:pPr>
            <a:endParaRPr lang="fr-FR"/>
          </a:p>
        </p:txBody>
      </p:sp>
      <p:sp>
        <p:nvSpPr>
          <p:cNvPr id="4" name="Arrondir un rectangle avec un coin diagonal 9"/>
          <p:cNvSpPr/>
          <p:nvPr userDrawn="1"/>
        </p:nvSpPr>
        <p:spPr>
          <a:xfrm flipH="1">
            <a:off x="468313" y="6337300"/>
            <a:ext cx="9791700" cy="854075"/>
          </a:xfrm>
          <a:prstGeom prst="round2DiagRect">
            <a:avLst/>
          </a:prstGeom>
          <a:solidFill>
            <a:srgbClr val="E2007A"/>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521437" fontAlgn="auto">
              <a:spcBef>
                <a:spcPts val="0"/>
              </a:spcBef>
              <a:spcAft>
                <a:spcPts val="0"/>
              </a:spcAft>
              <a:defRPr/>
            </a:pPr>
            <a:endParaRPr lang="fr-FR"/>
          </a:p>
        </p:txBody>
      </p:sp>
      <p:pic>
        <p:nvPicPr>
          <p:cNvPr id="5" name="Image 3"/>
          <p:cNvPicPr>
            <a:picLocks noChangeAspect="1"/>
          </p:cNvPicPr>
          <p:nvPr userDrawn="1"/>
        </p:nvPicPr>
        <p:blipFill>
          <a:blip r:embed="rId2"/>
          <a:srcRect/>
          <a:stretch>
            <a:fillRect/>
          </a:stretch>
        </p:blipFill>
        <p:spPr bwMode="auto">
          <a:xfrm>
            <a:off x="727075" y="6430963"/>
            <a:ext cx="1139825" cy="666750"/>
          </a:xfrm>
          <a:prstGeom prst="rect">
            <a:avLst/>
          </a:prstGeom>
          <a:noFill/>
          <a:ln w="9525">
            <a:noFill/>
            <a:miter lim="800000"/>
            <a:headEnd/>
            <a:tailEnd/>
          </a:ln>
        </p:spPr>
      </p:pic>
      <p:pic>
        <p:nvPicPr>
          <p:cNvPr id="6" name="Image 2"/>
          <p:cNvPicPr>
            <a:picLocks noChangeAspect="1"/>
          </p:cNvPicPr>
          <p:nvPr userDrawn="1"/>
        </p:nvPicPr>
        <p:blipFill>
          <a:blip r:embed="rId3"/>
          <a:srcRect/>
          <a:stretch>
            <a:fillRect/>
          </a:stretch>
        </p:blipFill>
        <p:spPr bwMode="auto">
          <a:xfrm>
            <a:off x="7040563" y="6899275"/>
            <a:ext cx="3040062" cy="161925"/>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Contenu 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pic>
        <p:nvPicPr>
          <p:cNvPr id="2" name="Image 3"/>
          <p:cNvPicPr>
            <a:picLocks noChangeAspect="1"/>
          </p:cNvPicPr>
          <p:nvPr userDrawn="1"/>
        </p:nvPicPr>
        <p:blipFill>
          <a:blip r:embed="rId2"/>
          <a:srcRect/>
          <a:stretch>
            <a:fillRect/>
          </a:stretch>
        </p:blipFill>
        <p:spPr bwMode="auto">
          <a:xfrm>
            <a:off x="2716213" y="207963"/>
            <a:ext cx="7534275" cy="5907087"/>
          </a:xfrm>
          <a:prstGeom prst="rect">
            <a:avLst/>
          </a:prstGeom>
          <a:noFill/>
          <a:ln w="9525">
            <a:noFill/>
            <a:miter lim="800000"/>
            <a:headEnd/>
            <a:tailEnd/>
          </a:ln>
        </p:spPr>
      </p:pic>
      <p:sp>
        <p:nvSpPr>
          <p:cNvPr id="3"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ext uri="{91240B29-F687-4f45-9708-019B960494DF}"/>
          </a:extLst>
        </p:spPr>
        <p:txBody>
          <a:bodyPr/>
          <a:lstStyle/>
          <a:p>
            <a:pPr defTabSz="521437" fontAlgn="auto">
              <a:spcBef>
                <a:spcPts val="0"/>
              </a:spcBef>
              <a:spcAft>
                <a:spcPts val="0"/>
              </a:spcAft>
              <a:defRPr/>
            </a:pPr>
            <a:endParaRPr lang="fr-FR">
              <a:latin typeface="+mn-lt"/>
              <a:cs typeface="+mn-cs"/>
            </a:endParaRPr>
          </a:p>
        </p:txBody>
      </p:sp>
      <p:sp>
        <p:nvSpPr>
          <p:cNvPr id="4" name="AutoShape 3"/>
          <p:cNvSpPr>
            <a:spLocks noChangeAspect="1" noChangeArrowheads="1" noTextEdit="1"/>
          </p:cNvSpPr>
          <p:nvPr userDrawn="1"/>
        </p:nvSpPr>
        <p:spPr bwMode="auto">
          <a:xfrm>
            <a:off x="3240088" y="468313"/>
            <a:ext cx="7010400" cy="6489700"/>
          </a:xfrm>
          <a:prstGeom prst="rect">
            <a:avLst/>
          </a:prstGeom>
          <a:noFill/>
          <a:ln>
            <a:noFill/>
          </a:ln>
          <a:extLst>
            <a:ext uri="{909E8E84-426E-40dd-AFC4-6F175D3DCCD1}"/>
            <a:ext uri="{91240B29-F687-4f45-9708-019B960494DF}"/>
          </a:extLst>
        </p:spPr>
        <p:txBody>
          <a:bodyPr/>
          <a:lstStyle/>
          <a:p>
            <a:pPr defTabSz="521437" fontAlgn="auto">
              <a:spcBef>
                <a:spcPts val="0"/>
              </a:spcBef>
              <a:spcAft>
                <a:spcPts val="0"/>
              </a:spcAft>
              <a:defRPr/>
            </a:pPr>
            <a:endParaRPr lang="fr-FR">
              <a:latin typeface="+mn-lt"/>
              <a:cs typeface="+mn-cs"/>
            </a:endParaRPr>
          </a:p>
        </p:txBody>
      </p:sp>
      <p:pic>
        <p:nvPicPr>
          <p:cNvPr id="5" name="Image 16"/>
          <p:cNvPicPr>
            <a:picLocks noChangeAspect="1"/>
          </p:cNvPicPr>
          <p:nvPr userDrawn="1"/>
        </p:nvPicPr>
        <p:blipFill>
          <a:blip r:embed="rId3"/>
          <a:srcRect/>
          <a:stretch>
            <a:fillRect/>
          </a:stretch>
        </p:blipFill>
        <p:spPr bwMode="auto">
          <a:xfrm>
            <a:off x="468313" y="6115050"/>
            <a:ext cx="1862137" cy="1089025"/>
          </a:xfrm>
          <a:prstGeom prst="rect">
            <a:avLst/>
          </a:prstGeom>
          <a:noFill/>
          <a:ln w="9525">
            <a:noFill/>
            <a:miter lim="800000"/>
            <a:headEnd/>
            <a:tailEnd/>
          </a:ln>
        </p:spPr>
      </p:pic>
      <p:pic>
        <p:nvPicPr>
          <p:cNvPr id="6" name="Image 1"/>
          <p:cNvPicPr>
            <a:picLocks noChangeAspect="1"/>
          </p:cNvPicPr>
          <p:nvPr userDrawn="1"/>
        </p:nvPicPr>
        <p:blipFill>
          <a:blip r:embed="rId4"/>
          <a:srcRect/>
          <a:stretch>
            <a:fillRect/>
          </a:stretch>
        </p:blipFill>
        <p:spPr bwMode="auto">
          <a:xfrm>
            <a:off x="5940425" y="6975475"/>
            <a:ext cx="4310063" cy="228600"/>
          </a:xfrm>
          <a:prstGeom prst="rect">
            <a:avLst/>
          </a:prstGeom>
          <a:noFill/>
          <a:ln w="9525">
            <a:noFill/>
            <a:miter lim="800000"/>
            <a:headEnd/>
            <a:tailEnd/>
          </a:ln>
        </p:spPr>
      </p:pic>
    </p:spTree>
    <p:extLst>
      <p:ext uri="{BB962C8B-B14F-4D97-AF65-F5344CB8AC3E}">
        <p14:creationId xmlns:p14="http://schemas.microsoft.com/office/powerpoint/2010/main" val="3914583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pic>
        <p:nvPicPr>
          <p:cNvPr id="5" name="Image 3"/>
          <p:cNvPicPr>
            <a:picLocks noChangeAspect="1"/>
          </p:cNvPicPr>
          <p:nvPr userDrawn="1"/>
        </p:nvPicPr>
        <p:blipFill>
          <a:blip r:embed="rId2"/>
          <a:srcRect/>
          <a:stretch>
            <a:fillRect/>
          </a:stretch>
        </p:blipFill>
        <p:spPr bwMode="auto">
          <a:xfrm>
            <a:off x="128588" y="487363"/>
            <a:ext cx="7948612" cy="6230937"/>
          </a:xfrm>
          <a:prstGeom prst="rect">
            <a:avLst/>
          </a:prstGeom>
          <a:noFill/>
          <a:ln w="9525">
            <a:noFill/>
            <a:miter lim="800000"/>
            <a:headEnd/>
            <a:tailEnd/>
          </a:ln>
        </p:spPr>
      </p:pic>
      <p:sp>
        <p:nvSpPr>
          <p:cNvPr id="6" name="AutoShape 3"/>
          <p:cNvSpPr>
            <a:spLocks noChangeAspect="1" noChangeArrowheads="1" noTextEdit="1"/>
          </p:cNvSpPr>
          <p:nvPr userDrawn="1"/>
        </p:nvSpPr>
        <p:spPr bwMode="auto">
          <a:xfrm>
            <a:off x="466725" y="352425"/>
            <a:ext cx="9779000" cy="6489700"/>
          </a:xfrm>
          <a:prstGeom prst="rect">
            <a:avLst/>
          </a:prstGeom>
          <a:noFill/>
          <a:ln>
            <a:noFill/>
          </a:ln>
          <a:extLst>
            <a:ext uri="{909E8E84-426E-40dd-AFC4-6F175D3DCCD1}"/>
            <a:ext uri="{91240B29-F687-4f45-9708-019B960494DF}"/>
          </a:extLst>
        </p:spPr>
        <p:txBody>
          <a:bodyPr/>
          <a:lstStyle/>
          <a:p>
            <a:pPr defTabSz="521437" fontAlgn="auto">
              <a:spcBef>
                <a:spcPts val="0"/>
              </a:spcBef>
              <a:spcAft>
                <a:spcPts val="0"/>
              </a:spcAft>
              <a:defRPr/>
            </a:pPr>
            <a:endParaRPr lang="fr-FR">
              <a:latin typeface="+mn-lt"/>
              <a:cs typeface="+mn-cs"/>
            </a:endParaRPr>
          </a:p>
        </p:txBody>
      </p:sp>
      <p:pic>
        <p:nvPicPr>
          <p:cNvPr id="7" name="Image 8"/>
          <p:cNvPicPr>
            <a:picLocks noChangeAspect="1"/>
          </p:cNvPicPr>
          <p:nvPr userDrawn="1"/>
        </p:nvPicPr>
        <p:blipFill>
          <a:blip r:embed="rId3"/>
          <a:srcRect/>
          <a:stretch>
            <a:fillRect/>
          </a:stretch>
        </p:blipFill>
        <p:spPr bwMode="auto">
          <a:xfrm>
            <a:off x="354013" y="7072313"/>
            <a:ext cx="4310062" cy="230187"/>
          </a:xfrm>
          <a:prstGeom prst="rect">
            <a:avLst/>
          </a:prstGeom>
          <a:noFill/>
          <a:ln w="9525">
            <a:noFill/>
            <a:miter lim="800000"/>
            <a:headEnd/>
            <a:tailEnd/>
          </a:ln>
        </p:spPr>
      </p:pic>
      <p:sp>
        <p:nvSpPr>
          <p:cNvPr id="8" name="ZoneTexte 15"/>
          <p:cNvSpPr txBox="1"/>
          <p:nvPr userDrawn="1"/>
        </p:nvSpPr>
        <p:spPr>
          <a:xfrm>
            <a:off x="1816100" y="1350963"/>
            <a:ext cx="3079750" cy="708025"/>
          </a:xfrm>
          <a:prstGeom prst="rect">
            <a:avLst/>
          </a:prstGeom>
          <a:noFill/>
        </p:spPr>
        <p:txBody>
          <a:bodyPr>
            <a:spAutoFit/>
          </a:bodyPr>
          <a:lstStyle/>
          <a:p>
            <a:pPr defTabSz="521437" fontAlgn="auto">
              <a:spcBef>
                <a:spcPts val="0"/>
              </a:spcBef>
              <a:spcAft>
                <a:spcPts val="0"/>
              </a:spcAft>
              <a:defRPr/>
            </a:pPr>
            <a:r>
              <a:rPr lang="fr-FR" sz="4000" b="1" dirty="0">
                <a:solidFill>
                  <a:srgbClr val="E2007A"/>
                </a:solidFill>
                <a:latin typeface="+mj-lt"/>
                <a:cs typeface="+mn-cs"/>
              </a:rPr>
              <a:t>OMMAIRE</a:t>
            </a:r>
          </a:p>
        </p:txBody>
      </p:sp>
      <p:sp>
        <p:nvSpPr>
          <p:cNvPr id="9" name="ZoneTexte 16"/>
          <p:cNvSpPr txBox="1"/>
          <p:nvPr userDrawn="1"/>
        </p:nvSpPr>
        <p:spPr>
          <a:xfrm>
            <a:off x="1057275" y="892175"/>
            <a:ext cx="839788" cy="1323975"/>
          </a:xfrm>
          <a:prstGeom prst="rect">
            <a:avLst/>
          </a:prstGeom>
          <a:noFill/>
        </p:spPr>
        <p:txBody>
          <a:bodyPr>
            <a:spAutoFit/>
          </a:bodyPr>
          <a:lstStyle/>
          <a:p>
            <a:pPr defTabSz="521437" fontAlgn="auto">
              <a:spcBef>
                <a:spcPts val="0"/>
              </a:spcBef>
              <a:spcAft>
                <a:spcPts val="0"/>
              </a:spcAft>
              <a:defRPr/>
            </a:pPr>
            <a:r>
              <a:rPr lang="fr-FR" sz="8000" b="1" dirty="0">
                <a:solidFill>
                  <a:srgbClr val="E2007A"/>
                </a:solidFill>
                <a:latin typeface="+mj-lt"/>
                <a:cs typeface="+mn-cs"/>
              </a:rPr>
              <a:t>S</a:t>
            </a:r>
          </a:p>
        </p:txBody>
      </p:sp>
      <p:pic>
        <p:nvPicPr>
          <p:cNvPr id="10" name="Image 30"/>
          <p:cNvPicPr>
            <a:picLocks noChangeAspect="1"/>
          </p:cNvPicPr>
          <p:nvPr userDrawn="1"/>
        </p:nvPicPr>
        <p:blipFill>
          <a:blip r:embed="rId4"/>
          <a:srcRect/>
          <a:stretch>
            <a:fillRect/>
          </a:stretch>
        </p:blipFill>
        <p:spPr bwMode="auto">
          <a:xfrm>
            <a:off x="8231188" y="5403850"/>
            <a:ext cx="1612900" cy="939800"/>
          </a:xfrm>
          <a:prstGeom prst="rect">
            <a:avLst/>
          </a:prstGeom>
          <a:noFill/>
          <a:ln w="9525">
            <a:noFill/>
            <a:miter lim="800000"/>
            <a:headEnd/>
            <a:tailEnd/>
          </a:ln>
        </p:spPr>
      </p:pic>
      <p:pic>
        <p:nvPicPr>
          <p:cNvPr id="11" name="Image 1"/>
          <p:cNvPicPr>
            <a:picLocks noChangeAspect="1"/>
          </p:cNvPicPr>
          <p:nvPr userDrawn="1"/>
        </p:nvPicPr>
        <p:blipFill>
          <a:blip r:embed="rId5"/>
          <a:srcRect/>
          <a:stretch>
            <a:fillRect/>
          </a:stretch>
        </p:blipFill>
        <p:spPr bwMode="auto">
          <a:xfrm>
            <a:off x="7956550" y="352425"/>
            <a:ext cx="2162175" cy="6372225"/>
          </a:xfrm>
          <a:prstGeom prst="rect">
            <a:avLst/>
          </a:prstGeom>
          <a:noFill/>
          <a:ln w="9525">
            <a:noFill/>
            <a:miter lim="800000"/>
            <a:headEnd/>
            <a:tailEnd/>
          </a:ln>
        </p:spPr>
      </p:pic>
      <p:pic>
        <p:nvPicPr>
          <p:cNvPr id="12" name="Image 18"/>
          <p:cNvPicPr>
            <a:picLocks noChangeAspect="1"/>
          </p:cNvPicPr>
          <p:nvPr userDrawn="1"/>
        </p:nvPicPr>
        <p:blipFill>
          <a:blip r:embed="rId4"/>
          <a:srcRect/>
          <a:stretch>
            <a:fillRect/>
          </a:stretch>
        </p:blipFill>
        <p:spPr bwMode="auto">
          <a:xfrm>
            <a:off x="8104188" y="5594350"/>
            <a:ext cx="1612900" cy="939800"/>
          </a:xfrm>
          <a:prstGeom prst="rect">
            <a:avLst/>
          </a:prstGeom>
          <a:noFill/>
          <a:ln w="9525">
            <a:noFill/>
            <a:miter lim="800000"/>
            <a:headEnd/>
            <a:tailEnd/>
          </a:ln>
        </p:spPr>
      </p:pic>
      <p:sp>
        <p:nvSpPr>
          <p:cNvPr id="15" name="Espace réservé du texte 12"/>
          <p:cNvSpPr>
            <a:spLocks noGrp="1"/>
          </p:cNvSpPr>
          <p:nvPr>
            <p:ph type="body" sz="quarter" idx="13"/>
          </p:nvPr>
        </p:nvSpPr>
        <p:spPr>
          <a:xfrm>
            <a:off x="5760000" y="3240000"/>
            <a:ext cx="360000" cy="2520000"/>
          </a:xfrm>
          <a:prstGeom prst="rect">
            <a:avLst/>
          </a:prstGeom>
        </p:spPr>
        <p:txBody>
          <a:bodyPr vert="horz" lIns="0" tIns="0" rIns="0" bIns="0"/>
          <a:lstStyle>
            <a:lvl1pPr marL="0" indent="0">
              <a:lnSpc>
                <a:spcPts val="1800"/>
              </a:lnSpc>
              <a:spcBef>
                <a:spcPts val="0"/>
              </a:spcBef>
              <a:buNone/>
              <a:defRPr sz="1600">
                <a:solidFill>
                  <a:srgbClr val="FFFFFF"/>
                </a:solidFill>
                <a:latin typeface="+mj-lt"/>
              </a:defRPr>
            </a:lvl1pPr>
            <a:lvl2pPr marL="521436" indent="0">
              <a:buNone/>
              <a:defRPr sz="1600">
                <a:latin typeface="+mj-lt"/>
              </a:defRPr>
            </a:lvl2pPr>
            <a:lvl3pPr marL="1042874" indent="0">
              <a:buNone/>
              <a:defRPr sz="1600">
                <a:latin typeface="+mj-lt"/>
              </a:defRPr>
            </a:lvl3pPr>
            <a:lvl4pPr marL="1564310" indent="0">
              <a:buNone/>
              <a:defRPr sz="1600">
                <a:latin typeface="+mj-lt"/>
              </a:defRPr>
            </a:lvl4pPr>
            <a:lvl5pPr marL="2085747" indent="0">
              <a:buNone/>
              <a:defRPr sz="1600">
                <a:latin typeface="+mj-lt"/>
              </a:defRPr>
            </a:lvl5pPr>
          </a:lstStyle>
          <a:p>
            <a:pPr lvl="0"/>
            <a:r>
              <a:rPr lang="fr-FR" dirty="0"/>
              <a:t>Cliquez pour modifier les styles du texte du masque</a:t>
            </a:r>
          </a:p>
        </p:txBody>
      </p:sp>
      <p:sp>
        <p:nvSpPr>
          <p:cNvPr id="14" name="Espace réservé du texte 10"/>
          <p:cNvSpPr>
            <a:spLocks noGrp="1"/>
          </p:cNvSpPr>
          <p:nvPr>
            <p:ph type="body" sz="quarter" idx="12"/>
          </p:nvPr>
        </p:nvSpPr>
        <p:spPr>
          <a:xfrm>
            <a:off x="4500000" y="2577556"/>
            <a:ext cx="2880000" cy="2520000"/>
          </a:xfrm>
          <a:prstGeom prst="rect">
            <a:avLst/>
          </a:prstGeom>
        </p:spPr>
        <p:txBody>
          <a:bodyPr vert="horz" lIns="0" tIns="0" rIns="0" bIns="0"/>
          <a:lstStyle>
            <a:lvl1pPr marL="0" indent="0">
              <a:lnSpc>
                <a:spcPts val="1800"/>
              </a:lnSpc>
              <a:spcBef>
                <a:spcPts val="0"/>
              </a:spcBef>
              <a:buNone/>
              <a:defRPr sz="1600">
                <a:solidFill>
                  <a:schemeClr val="tx1"/>
                </a:solidFill>
              </a:defRPr>
            </a:lvl1pPr>
          </a:lstStyle>
          <a:p>
            <a:pPr lvl="0"/>
            <a:r>
              <a:rPr lang="fr-FR" dirty="0"/>
              <a:t>Cliquez pour modifier</a:t>
            </a:r>
          </a:p>
        </p:txBody>
      </p:sp>
      <p:sp>
        <p:nvSpPr>
          <p:cNvPr id="18" name="Espace réservé du texte 10"/>
          <p:cNvSpPr>
            <a:spLocks noGrp="1"/>
          </p:cNvSpPr>
          <p:nvPr>
            <p:ph type="body" sz="quarter" idx="14"/>
          </p:nvPr>
        </p:nvSpPr>
        <p:spPr>
          <a:xfrm>
            <a:off x="3853946" y="2572177"/>
            <a:ext cx="510014" cy="2520000"/>
          </a:xfrm>
          <a:prstGeom prst="rect">
            <a:avLst/>
          </a:prstGeom>
        </p:spPr>
        <p:txBody>
          <a:bodyPr vert="horz" lIns="0" tIns="0" rIns="0" bIns="0"/>
          <a:lstStyle>
            <a:lvl1pPr marL="0" indent="0" algn="r">
              <a:lnSpc>
                <a:spcPts val="1800"/>
              </a:lnSpc>
              <a:spcBef>
                <a:spcPts val="0"/>
              </a:spcBef>
              <a:buNone/>
              <a:defRPr sz="1600" b="1">
                <a:solidFill>
                  <a:schemeClr val="tx1"/>
                </a:solidFill>
              </a:defRPr>
            </a:lvl1pPr>
          </a:lstStyle>
          <a:p>
            <a:pPr lvl="0"/>
            <a:r>
              <a:rPr lang="fr-FR" dirty="0"/>
              <a:t>Cliquez pour modifier les styles du texte du masque</a:t>
            </a:r>
          </a:p>
        </p:txBody>
      </p:sp>
    </p:spTree>
    <p:extLst>
      <p:ext uri="{BB962C8B-B14F-4D97-AF65-F5344CB8AC3E}">
        <p14:creationId xmlns:p14="http://schemas.microsoft.com/office/powerpoint/2010/main" val="1242683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3.xml"/><Relationship Id="rId4"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4.xml"/><Relationship Id="rId7" Type="http://schemas.openxmlformats.org/officeDocument/2006/relationships/image" Target="../media/image8.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4.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Lst>
  <p:txStyles>
    <p:titleStyle>
      <a:lvl1pPr algn="ctr" defTabSz="520700" rtl="0" fontAlgn="base">
        <a:spcBef>
          <a:spcPct val="0"/>
        </a:spcBef>
        <a:spcAft>
          <a:spcPct val="0"/>
        </a:spcAft>
        <a:defRPr sz="5000" kern="1200">
          <a:solidFill>
            <a:schemeClr val="tx1"/>
          </a:solidFill>
          <a:latin typeface="+mj-lt"/>
          <a:ea typeface="+mj-ea"/>
          <a:cs typeface="+mj-cs"/>
        </a:defRPr>
      </a:lvl1pPr>
      <a:lvl2pPr algn="ctr" defTabSz="520700" rtl="0" fontAlgn="base">
        <a:spcBef>
          <a:spcPct val="0"/>
        </a:spcBef>
        <a:spcAft>
          <a:spcPct val="0"/>
        </a:spcAft>
        <a:defRPr sz="5000">
          <a:solidFill>
            <a:schemeClr val="tx1"/>
          </a:solidFill>
          <a:latin typeface="Arial Black" pitchFamily="34" charset="0"/>
        </a:defRPr>
      </a:lvl2pPr>
      <a:lvl3pPr algn="ctr" defTabSz="520700" rtl="0" fontAlgn="base">
        <a:spcBef>
          <a:spcPct val="0"/>
        </a:spcBef>
        <a:spcAft>
          <a:spcPct val="0"/>
        </a:spcAft>
        <a:defRPr sz="5000">
          <a:solidFill>
            <a:schemeClr val="tx1"/>
          </a:solidFill>
          <a:latin typeface="Arial Black" pitchFamily="34" charset="0"/>
        </a:defRPr>
      </a:lvl3pPr>
      <a:lvl4pPr algn="ctr" defTabSz="520700" rtl="0" fontAlgn="base">
        <a:spcBef>
          <a:spcPct val="0"/>
        </a:spcBef>
        <a:spcAft>
          <a:spcPct val="0"/>
        </a:spcAft>
        <a:defRPr sz="5000">
          <a:solidFill>
            <a:schemeClr val="tx1"/>
          </a:solidFill>
          <a:latin typeface="Arial Black" pitchFamily="34" charset="0"/>
        </a:defRPr>
      </a:lvl4pPr>
      <a:lvl5pPr algn="ctr" defTabSz="520700" rtl="0" fontAlgn="base">
        <a:spcBef>
          <a:spcPct val="0"/>
        </a:spcBef>
        <a:spcAft>
          <a:spcPct val="0"/>
        </a:spcAft>
        <a:defRPr sz="5000">
          <a:solidFill>
            <a:schemeClr val="tx1"/>
          </a:solidFill>
          <a:latin typeface="Arial Black" pitchFamily="34" charset="0"/>
        </a:defRPr>
      </a:lvl5pPr>
      <a:lvl6pPr marL="457200" algn="ctr" defTabSz="520700" rtl="0" fontAlgn="base">
        <a:spcBef>
          <a:spcPct val="0"/>
        </a:spcBef>
        <a:spcAft>
          <a:spcPct val="0"/>
        </a:spcAft>
        <a:defRPr sz="5000">
          <a:solidFill>
            <a:schemeClr val="tx1"/>
          </a:solidFill>
          <a:latin typeface="Arial Black" pitchFamily="34" charset="0"/>
        </a:defRPr>
      </a:lvl6pPr>
      <a:lvl7pPr marL="914400" algn="ctr" defTabSz="520700" rtl="0" fontAlgn="base">
        <a:spcBef>
          <a:spcPct val="0"/>
        </a:spcBef>
        <a:spcAft>
          <a:spcPct val="0"/>
        </a:spcAft>
        <a:defRPr sz="5000">
          <a:solidFill>
            <a:schemeClr val="tx1"/>
          </a:solidFill>
          <a:latin typeface="Arial Black" pitchFamily="34" charset="0"/>
        </a:defRPr>
      </a:lvl7pPr>
      <a:lvl8pPr marL="1371600" algn="ctr" defTabSz="520700" rtl="0" fontAlgn="base">
        <a:spcBef>
          <a:spcPct val="0"/>
        </a:spcBef>
        <a:spcAft>
          <a:spcPct val="0"/>
        </a:spcAft>
        <a:defRPr sz="5000">
          <a:solidFill>
            <a:schemeClr val="tx1"/>
          </a:solidFill>
          <a:latin typeface="Arial Black" pitchFamily="34" charset="0"/>
        </a:defRPr>
      </a:lvl8pPr>
      <a:lvl9pPr marL="1828800" algn="ctr" defTabSz="520700" rtl="0" fontAlgn="base">
        <a:spcBef>
          <a:spcPct val="0"/>
        </a:spcBef>
        <a:spcAft>
          <a:spcPct val="0"/>
        </a:spcAft>
        <a:defRPr sz="5000">
          <a:solidFill>
            <a:schemeClr val="tx1"/>
          </a:solidFill>
          <a:latin typeface="Arial Black" pitchFamily="34" charset="0"/>
        </a:defRPr>
      </a:lvl9pPr>
    </p:titleStyle>
    <p:bodyStyle>
      <a:lvl1pPr marL="390525" indent="-390525" algn="l" defTabSz="520700" rtl="0" fontAlgn="base">
        <a:spcBef>
          <a:spcPct val="20000"/>
        </a:spcBef>
        <a:spcAft>
          <a:spcPct val="0"/>
        </a:spcAft>
        <a:buFont typeface="Arial" charset="0"/>
        <a:buChar char="•"/>
        <a:defRPr sz="3600" kern="1200">
          <a:solidFill>
            <a:schemeClr val="tx1"/>
          </a:solidFill>
          <a:latin typeface="+mn-lt"/>
          <a:ea typeface="+mn-ea"/>
          <a:cs typeface="+mn-cs"/>
        </a:defRPr>
      </a:lvl1pPr>
      <a:lvl2pPr marL="846138" indent="-325438" algn="l" defTabSz="520700" rtl="0" fontAlgn="base">
        <a:spcBef>
          <a:spcPct val="20000"/>
        </a:spcBef>
        <a:spcAft>
          <a:spcPct val="0"/>
        </a:spcAft>
        <a:buFont typeface="Arial" charset="0"/>
        <a:buChar char="–"/>
        <a:defRPr sz="3200" kern="1200">
          <a:solidFill>
            <a:schemeClr val="tx1"/>
          </a:solidFill>
          <a:latin typeface="+mn-lt"/>
          <a:ea typeface="+mn-ea"/>
          <a:cs typeface="+mn-cs"/>
        </a:defRPr>
      </a:lvl2pPr>
      <a:lvl3pPr marL="1303338" indent="-260350" algn="l" defTabSz="520700" rtl="0" fontAlgn="base">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2" r:id="rId1"/>
    <p:sldLayoutId id="2147483673" r:id="rId2"/>
    <p:sldLayoutId id="2147483667" r:id="rId3"/>
  </p:sldLayoutIdLst>
  <p:txStyles>
    <p:titleStyle>
      <a:lvl1pPr algn="ctr" defTabSz="520700" rtl="0" fontAlgn="base">
        <a:spcBef>
          <a:spcPct val="0"/>
        </a:spcBef>
        <a:spcAft>
          <a:spcPct val="0"/>
        </a:spcAft>
        <a:defRPr sz="5000" kern="1200">
          <a:solidFill>
            <a:schemeClr val="tx1"/>
          </a:solidFill>
          <a:latin typeface="+mj-lt"/>
          <a:ea typeface="+mj-ea"/>
          <a:cs typeface="+mj-cs"/>
        </a:defRPr>
      </a:lvl1pPr>
      <a:lvl2pPr algn="ctr" defTabSz="520700" rtl="0" fontAlgn="base">
        <a:spcBef>
          <a:spcPct val="0"/>
        </a:spcBef>
        <a:spcAft>
          <a:spcPct val="0"/>
        </a:spcAft>
        <a:defRPr sz="5000">
          <a:solidFill>
            <a:schemeClr val="tx1"/>
          </a:solidFill>
          <a:latin typeface="Arial Black" pitchFamily="34" charset="0"/>
        </a:defRPr>
      </a:lvl2pPr>
      <a:lvl3pPr algn="ctr" defTabSz="520700" rtl="0" fontAlgn="base">
        <a:spcBef>
          <a:spcPct val="0"/>
        </a:spcBef>
        <a:spcAft>
          <a:spcPct val="0"/>
        </a:spcAft>
        <a:defRPr sz="5000">
          <a:solidFill>
            <a:schemeClr val="tx1"/>
          </a:solidFill>
          <a:latin typeface="Arial Black" pitchFamily="34" charset="0"/>
        </a:defRPr>
      </a:lvl3pPr>
      <a:lvl4pPr algn="ctr" defTabSz="520700" rtl="0" fontAlgn="base">
        <a:spcBef>
          <a:spcPct val="0"/>
        </a:spcBef>
        <a:spcAft>
          <a:spcPct val="0"/>
        </a:spcAft>
        <a:defRPr sz="5000">
          <a:solidFill>
            <a:schemeClr val="tx1"/>
          </a:solidFill>
          <a:latin typeface="Arial Black" pitchFamily="34" charset="0"/>
        </a:defRPr>
      </a:lvl4pPr>
      <a:lvl5pPr algn="ctr" defTabSz="520700" rtl="0" fontAlgn="base">
        <a:spcBef>
          <a:spcPct val="0"/>
        </a:spcBef>
        <a:spcAft>
          <a:spcPct val="0"/>
        </a:spcAft>
        <a:defRPr sz="5000">
          <a:solidFill>
            <a:schemeClr val="tx1"/>
          </a:solidFill>
          <a:latin typeface="Arial Black" pitchFamily="34" charset="0"/>
        </a:defRPr>
      </a:lvl5pPr>
      <a:lvl6pPr marL="457200" algn="ctr" defTabSz="520700" rtl="0" fontAlgn="base">
        <a:spcBef>
          <a:spcPct val="0"/>
        </a:spcBef>
        <a:spcAft>
          <a:spcPct val="0"/>
        </a:spcAft>
        <a:defRPr sz="5000">
          <a:solidFill>
            <a:schemeClr val="tx1"/>
          </a:solidFill>
          <a:latin typeface="Arial Black" pitchFamily="34" charset="0"/>
        </a:defRPr>
      </a:lvl6pPr>
      <a:lvl7pPr marL="914400" algn="ctr" defTabSz="520700" rtl="0" fontAlgn="base">
        <a:spcBef>
          <a:spcPct val="0"/>
        </a:spcBef>
        <a:spcAft>
          <a:spcPct val="0"/>
        </a:spcAft>
        <a:defRPr sz="5000">
          <a:solidFill>
            <a:schemeClr val="tx1"/>
          </a:solidFill>
          <a:latin typeface="Arial Black" pitchFamily="34" charset="0"/>
        </a:defRPr>
      </a:lvl7pPr>
      <a:lvl8pPr marL="1371600" algn="ctr" defTabSz="520700" rtl="0" fontAlgn="base">
        <a:spcBef>
          <a:spcPct val="0"/>
        </a:spcBef>
        <a:spcAft>
          <a:spcPct val="0"/>
        </a:spcAft>
        <a:defRPr sz="5000">
          <a:solidFill>
            <a:schemeClr val="tx1"/>
          </a:solidFill>
          <a:latin typeface="Arial Black" pitchFamily="34" charset="0"/>
        </a:defRPr>
      </a:lvl8pPr>
      <a:lvl9pPr marL="1828800" algn="ctr" defTabSz="520700" rtl="0" fontAlgn="base">
        <a:spcBef>
          <a:spcPct val="0"/>
        </a:spcBef>
        <a:spcAft>
          <a:spcPct val="0"/>
        </a:spcAft>
        <a:defRPr sz="5000">
          <a:solidFill>
            <a:schemeClr val="tx1"/>
          </a:solidFill>
          <a:latin typeface="Arial Black" pitchFamily="34" charset="0"/>
        </a:defRPr>
      </a:lvl9pPr>
    </p:titleStyle>
    <p:bodyStyle>
      <a:lvl1pPr marL="390525" indent="-390525" algn="l" defTabSz="520700" rtl="0" fontAlgn="base">
        <a:spcBef>
          <a:spcPct val="20000"/>
        </a:spcBef>
        <a:spcAft>
          <a:spcPct val="0"/>
        </a:spcAft>
        <a:buFont typeface="Arial" charset="0"/>
        <a:buChar char="•"/>
        <a:defRPr sz="3600" kern="1200">
          <a:solidFill>
            <a:schemeClr val="tx1"/>
          </a:solidFill>
          <a:latin typeface="+mn-lt"/>
          <a:ea typeface="+mn-ea"/>
          <a:cs typeface="+mn-cs"/>
        </a:defRPr>
      </a:lvl1pPr>
      <a:lvl2pPr marL="846138" indent="-325438" algn="l" defTabSz="520700" rtl="0" fontAlgn="base">
        <a:spcBef>
          <a:spcPct val="20000"/>
        </a:spcBef>
        <a:spcAft>
          <a:spcPct val="0"/>
        </a:spcAft>
        <a:buFont typeface="Arial" charset="0"/>
        <a:buChar char="–"/>
        <a:defRPr sz="3200" kern="1200">
          <a:solidFill>
            <a:schemeClr val="tx1"/>
          </a:solidFill>
          <a:latin typeface="+mn-lt"/>
          <a:ea typeface="+mn-ea"/>
          <a:cs typeface="+mn-cs"/>
        </a:defRPr>
      </a:lvl2pPr>
      <a:lvl3pPr marL="1303338" indent="-260350" algn="l" defTabSz="520700" rtl="0" fontAlgn="base">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83754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xStyles>
    <p:titleStyle>
      <a:lvl1pPr algn="ctr" defTabSz="520700" rtl="0" fontAlgn="base">
        <a:spcBef>
          <a:spcPct val="0"/>
        </a:spcBef>
        <a:spcAft>
          <a:spcPct val="0"/>
        </a:spcAft>
        <a:defRPr sz="5000" kern="1200">
          <a:solidFill>
            <a:schemeClr val="tx1"/>
          </a:solidFill>
          <a:latin typeface="+mj-lt"/>
          <a:ea typeface="+mj-ea"/>
          <a:cs typeface="+mj-cs"/>
        </a:defRPr>
      </a:lvl1pPr>
      <a:lvl2pPr algn="ctr" defTabSz="520700" rtl="0" fontAlgn="base">
        <a:spcBef>
          <a:spcPct val="0"/>
        </a:spcBef>
        <a:spcAft>
          <a:spcPct val="0"/>
        </a:spcAft>
        <a:defRPr sz="5000">
          <a:solidFill>
            <a:schemeClr val="tx1"/>
          </a:solidFill>
          <a:latin typeface="Arial Black" pitchFamily="34" charset="0"/>
        </a:defRPr>
      </a:lvl2pPr>
      <a:lvl3pPr algn="ctr" defTabSz="520700" rtl="0" fontAlgn="base">
        <a:spcBef>
          <a:spcPct val="0"/>
        </a:spcBef>
        <a:spcAft>
          <a:spcPct val="0"/>
        </a:spcAft>
        <a:defRPr sz="5000">
          <a:solidFill>
            <a:schemeClr val="tx1"/>
          </a:solidFill>
          <a:latin typeface="Arial Black" pitchFamily="34" charset="0"/>
        </a:defRPr>
      </a:lvl3pPr>
      <a:lvl4pPr algn="ctr" defTabSz="520700" rtl="0" fontAlgn="base">
        <a:spcBef>
          <a:spcPct val="0"/>
        </a:spcBef>
        <a:spcAft>
          <a:spcPct val="0"/>
        </a:spcAft>
        <a:defRPr sz="5000">
          <a:solidFill>
            <a:schemeClr val="tx1"/>
          </a:solidFill>
          <a:latin typeface="Arial Black" pitchFamily="34" charset="0"/>
        </a:defRPr>
      </a:lvl4pPr>
      <a:lvl5pPr algn="ctr" defTabSz="520700" rtl="0" fontAlgn="base">
        <a:spcBef>
          <a:spcPct val="0"/>
        </a:spcBef>
        <a:spcAft>
          <a:spcPct val="0"/>
        </a:spcAft>
        <a:defRPr sz="5000">
          <a:solidFill>
            <a:schemeClr val="tx1"/>
          </a:solidFill>
          <a:latin typeface="Arial Black" pitchFamily="34" charset="0"/>
        </a:defRPr>
      </a:lvl5pPr>
      <a:lvl6pPr marL="457200" algn="ctr" defTabSz="520700" rtl="0" fontAlgn="base">
        <a:spcBef>
          <a:spcPct val="0"/>
        </a:spcBef>
        <a:spcAft>
          <a:spcPct val="0"/>
        </a:spcAft>
        <a:defRPr sz="5000">
          <a:solidFill>
            <a:schemeClr val="tx1"/>
          </a:solidFill>
          <a:latin typeface="Arial Black" pitchFamily="34" charset="0"/>
        </a:defRPr>
      </a:lvl6pPr>
      <a:lvl7pPr marL="914400" algn="ctr" defTabSz="520700" rtl="0" fontAlgn="base">
        <a:spcBef>
          <a:spcPct val="0"/>
        </a:spcBef>
        <a:spcAft>
          <a:spcPct val="0"/>
        </a:spcAft>
        <a:defRPr sz="5000">
          <a:solidFill>
            <a:schemeClr val="tx1"/>
          </a:solidFill>
          <a:latin typeface="Arial Black" pitchFamily="34" charset="0"/>
        </a:defRPr>
      </a:lvl7pPr>
      <a:lvl8pPr marL="1371600" algn="ctr" defTabSz="520700" rtl="0" fontAlgn="base">
        <a:spcBef>
          <a:spcPct val="0"/>
        </a:spcBef>
        <a:spcAft>
          <a:spcPct val="0"/>
        </a:spcAft>
        <a:defRPr sz="5000">
          <a:solidFill>
            <a:schemeClr val="tx1"/>
          </a:solidFill>
          <a:latin typeface="Arial Black" pitchFamily="34" charset="0"/>
        </a:defRPr>
      </a:lvl8pPr>
      <a:lvl9pPr marL="1828800" algn="ctr" defTabSz="520700" rtl="0" fontAlgn="base">
        <a:spcBef>
          <a:spcPct val="0"/>
        </a:spcBef>
        <a:spcAft>
          <a:spcPct val="0"/>
        </a:spcAft>
        <a:defRPr sz="5000">
          <a:solidFill>
            <a:schemeClr val="tx1"/>
          </a:solidFill>
          <a:latin typeface="Arial Black" pitchFamily="34" charset="0"/>
        </a:defRPr>
      </a:lvl9pPr>
    </p:titleStyle>
    <p:bodyStyle>
      <a:lvl1pPr marL="390525" indent="-390525" algn="l" defTabSz="520700" rtl="0" fontAlgn="base">
        <a:spcBef>
          <a:spcPct val="20000"/>
        </a:spcBef>
        <a:spcAft>
          <a:spcPct val="0"/>
        </a:spcAft>
        <a:buFont typeface="Arial" charset="0"/>
        <a:buChar char="•"/>
        <a:defRPr sz="3600" kern="1200">
          <a:solidFill>
            <a:schemeClr val="tx1"/>
          </a:solidFill>
          <a:latin typeface="+mn-lt"/>
          <a:ea typeface="+mn-ea"/>
          <a:cs typeface="+mn-cs"/>
        </a:defRPr>
      </a:lvl1pPr>
      <a:lvl2pPr marL="846138" indent="-325438" algn="l" defTabSz="520700" rtl="0" fontAlgn="base">
        <a:spcBef>
          <a:spcPct val="20000"/>
        </a:spcBef>
        <a:spcAft>
          <a:spcPct val="0"/>
        </a:spcAft>
        <a:buFont typeface="Arial" charset="0"/>
        <a:buChar char="–"/>
        <a:defRPr sz="3200" kern="1200">
          <a:solidFill>
            <a:schemeClr val="tx1"/>
          </a:solidFill>
          <a:latin typeface="+mn-lt"/>
          <a:ea typeface="+mn-ea"/>
          <a:cs typeface="+mn-cs"/>
        </a:defRPr>
      </a:lvl2pPr>
      <a:lvl3pPr marL="1303338" indent="-260350" algn="l" defTabSz="520700" rtl="0" fontAlgn="base">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p:bodyStyle>
    <p:otherStyle>
      <a:defPPr>
        <a:defRPr lang="fr-FR"/>
      </a:defPPr>
      <a:lvl1pPr marL="0" algn="l" defTabSz="521437" rtl="0" eaLnBrk="1" latinLnBrk="0" hangingPunct="1">
        <a:defRPr sz="2100" kern="1200">
          <a:solidFill>
            <a:schemeClr val="tx1"/>
          </a:solidFill>
          <a:latin typeface="+mn-lt"/>
          <a:ea typeface="+mn-ea"/>
          <a:cs typeface="+mn-cs"/>
        </a:defRPr>
      </a:lvl1pPr>
      <a:lvl2pPr marL="521437" algn="l" defTabSz="521437" rtl="0" eaLnBrk="1" latinLnBrk="0" hangingPunct="1">
        <a:defRPr sz="2100" kern="1200">
          <a:solidFill>
            <a:schemeClr val="tx1"/>
          </a:solidFill>
          <a:latin typeface="+mn-lt"/>
          <a:ea typeface="+mn-ea"/>
          <a:cs typeface="+mn-cs"/>
        </a:defRPr>
      </a:lvl2pPr>
      <a:lvl3pPr marL="1042873" algn="l" defTabSz="521437" rtl="0" eaLnBrk="1" latinLnBrk="0" hangingPunct="1">
        <a:defRPr sz="2100" kern="1200">
          <a:solidFill>
            <a:schemeClr val="tx1"/>
          </a:solidFill>
          <a:latin typeface="+mn-lt"/>
          <a:ea typeface="+mn-ea"/>
          <a:cs typeface="+mn-cs"/>
        </a:defRPr>
      </a:lvl3pPr>
      <a:lvl4pPr marL="1564310" algn="l" defTabSz="521437" rtl="0" eaLnBrk="1" latinLnBrk="0" hangingPunct="1">
        <a:defRPr sz="2100" kern="1200">
          <a:solidFill>
            <a:schemeClr val="tx1"/>
          </a:solidFill>
          <a:latin typeface="+mn-lt"/>
          <a:ea typeface="+mn-ea"/>
          <a:cs typeface="+mn-cs"/>
        </a:defRPr>
      </a:lvl4pPr>
      <a:lvl5pPr marL="2085746" algn="l" defTabSz="521437" rtl="0" eaLnBrk="1" latinLnBrk="0" hangingPunct="1">
        <a:defRPr sz="2100" kern="1200">
          <a:solidFill>
            <a:schemeClr val="tx1"/>
          </a:solidFill>
          <a:latin typeface="+mn-lt"/>
          <a:ea typeface="+mn-ea"/>
          <a:cs typeface="+mn-cs"/>
        </a:defRPr>
      </a:lvl5pPr>
      <a:lvl6pPr marL="2607183" algn="l" defTabSz="521437" rtl="0" eaLnBrk="1" latinLnBrk="0" hangingPunct="1">
        <a:defRPr sz="2100" kern="1200">
          <a:solidFill>
            <a:schemeClr val="tx1"/>
          </a:solidFill>
          <a:latin typeface="+mn-lt"/>
          <a:ea typeface="+mn-ea"/>
          <a:cs typeface="+mn-cs"/>
        </a:defRPr>
      </a:lvl6pPr>
      <a:lvl7pPr marL="3128620" algn="l" defTabSz="521437" rtl="0" eaLnBrk="1" latinLnBrk="0" hangingPunct="1">
        <a:defRPr sz="2100" kern="1200">
          <a:solidFill>
            <a:schemeClr val="tx1"/>
          </a:solidFill>
          <a:latin typeface="+mn-lt"/>
          <a:ea typeface="+mn-ea"/>
          <a:cs typeface="+mn-cs"/>
        </a:defRPr>
      </a:lvl7pPr>
      <a:lvl8pPr marL="3650056" algn="l" defTabSz="521437" rtl="0" eaLnBrk="1" latinLnBrk="0" hangingPunct="1">
        <a:defRPr sz="2100" kern="1200">
          <a:solidFill>
            <a:schemeClr val="tx1"/>
          </a:solidFill>
          <a:latin typeface="+mn-lt"/>
          <a:ea typeface="+mn-ea"/>
          <a:cs typeface="+mn-cs"/>
        </a:defRPr>
      </a:lvl8pPr>
      <a:lvl9pPr marL="4171493" algn="l" defTabSz="521437" rtl="0" eaLnBrk="1" latinLnBrk="0" hangingPunct="1">
        <a:defRPr sz="21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467660" y="6110680"/>
            <a:ext cx="1861498" cy="1087223"/>
          </a:xfrm>
          <a:prstGeom prst="rect">
            <a:avLst/>
          </a:prstGeom>
        </p:spPr>
      </p:pic>
      <p:sp>
        <p:nvSpPr>
          <p:cNvPr id="17" name="bg object 17"/>
          <p:cNvSpPr/>
          <p:nvPr/>
        </p:nvSpPr>
        <p:spPr>
          <a:xfrm>
            <a:off x="467659" y="461384"/>
            <a:ext cx="9787340" cy="854626"/>
          </a:xfrm>
          <a:custGeom>
            <a:avLst/>
            <a:gdLst/>
            <a:ahLst/>
            <a:cxnLst/>
            <a:rect l="l" t="t" r="r" b="b"/>
            <a:pathLst>
              <a:path w="9791700" h="855344">
                <a:moveTo>
                  <a:pt x="9649206" y="0"/>
                </a:moveTo>
                <a:lnTo>
                  <a:pt x="0" y="0"/>
                </a:lnTo>
                <a:lnTo>
                  <a:pt x="0" y="712470"/>
                </a:lnTo>
                <a:lnTo>
                  <a:pt x="7263" y="757525"/>
                </a:lnTo>
                <a:lnTo>
                  <a:pt x="27491" y="796643"/>
                </a:lnTo>
                <a:lnTo>
                  <a:pt x="58336" y="827483"/>
                </a:lnTo>
                <a:lnTo>
                  <a:pt x="97453" y="847703"/>
                </a:lnTo>
                <a:lnTo>
                  <a:pt x="142494" y="854964"/>
                </a:lnTo>
                <a:lnTo>
                  <a:pt x="9791700" y="854964"/>
                </a:lnTo>
                <a:lnTo>
                  <a:pt x="9791700" y="142494"/>
                </a:lnTo>
                <a:lnTo>
                  <a:pt x="9784439" y="97438"/>
                </a:lnTo>
                <a:lnTo>
                  <a:pt x="9764219" y="58320"/>
                </a:lnTo>
                <a:lnTo>
                  <a:pt x="9733379" y="27480"/>
                </a:lnTo>
                <a:lnTo>
                  <a:pt x="9694261" y="7260"/>
                </a:lnTo>
                <a:lnTo>
                  <a:pt x="9649206" y="0"/>
                </a:lnTo>
                <a:close/>
              </a:path>
            </a:pathLst>
          </a:custGeom>
          <a:solidFill>
            <a:srgbClr val="E10079"/>
          </a:solidFill>
        </p:spPr>
        <p:txBody>
          <a:bodyPr wrap="square" lIns="0" tIns="0" rIns="0" bIns="0" rtlCol="0"/>
          <a:lstStyle/>
          <a:p>
            <a:endParaRPr sz="2098"/>
          </a:p>
        </p:txBody>
      </p:sp>
      <p:pic>
        <p:nvPicPr>
          <p:cNvPr id="18" name="bg object 18"/>
          <p:cNvPicPr/>
          <p:nvPr/>
        </p:nvPicPr>
        <p:blipFill>
          <a:blip r:embed="rId8" cstate="print"/>
          <a:stretch>
            <a:fillRect/>
          </a:stretch>
        </p:blipFill>
        <p:spPr>
          <a:xfrm>
            <a:off x="5937906" y="6969495"/>
            <a:ext cx="4307953" cy="228408"/>
          </a:xfrm>
          <a:prstGeom prst="rect">
            <a:avLst/>
          </a:prstGeom>
        </p:spPr>
      </p:pic>
      <p:sp>
        <p:nvSpPr>
          <p:cNvPr id="2" name="Holder 2"/>
          <p:cNvSpPr>
            <a:spLocks noGrp="1"/>
          </p:cNvSpPr>
          <p:nvPr>
            <p:ph type="title"/>
          </p:nvPr>
        </p:nvSpPr>
        <p:spPr>
          <a:xfrm>
            <a:off x="2499516" y="1097375"/>
            <a:ext cx="5689605" cy="634467"/>
          </a:xfrm>
          <a:prstGeom prst="rect">
            <a:avLst/>
          </a:prstGeom>
        </p:spPr>
        <p:txBody>
          <a:bodyPr wrap="square" lIns="0" tIns="0" rIns="0" bIns="0">
            <a:spAutoFit/>
          </a:bodyPr>
          <a:lstStyle>
            <a:lvl1pPr>
              <a:defRPr sz="4000" b="1" i="0">
                <a:solidFill>
                  <a:schemeClr val="tx1"/>
                </a:solidFill>
                <a:latin typeface="Calibri"/>
                <a:cs typeface="Calibri"/>
              </a:defRPr>
            </a:lvl1pPr>
          </a:lstStyle>
          <a:p>
            <a:endParaRPr/>
          </a:p>
        </p:txBody>
      </p:sp>
      <p:sp>
        <p:nvSpPr>
          <p:cNvPr id="3" name="Holder 3"/>
          <p:cNvSpPr>
            <a:spLocks noGrp="1"/>
          </p:cNvSpPr>
          <p:nvPr>
            <p:ph type="body" idx="1"/>
          </p:nvPr>
        </p:nvSpPr>
        <p:spPr>
          <a:xfrm>
            <a:off x="778823" y="1804247"/>
            <a:ext cx="8530599" cy="430887"/>
          </a:xfrm>
          <a:prstGeom prst="rect">
            <a:avLst/>
          </a:prstGeom>
        </p:spPr>
        <p:txBody>
          <a:bodyPr wrap="square" lIns="0" tIns="0" rIns="0" bIns="0">
            <a:spAutoFit/>
          </a:bodyPr>
          <a:lstStyle>
            <a:lvl1pPr>
              <a:defRPr sz="2800" b="1" i="0">
                <a:solidFill>
                  <a:srgbClr val="FF00FF"/>
                </a:solidFill>
                <a:latin typeface="Calibri"/>
                <a:cs typeface="Calibri"/>
              </a:defRPr>
            </a:lvl1pPr>
          </a:lstStyle>
          <a:p>
            <a:endParaRPr/>
          </a:p>
        </p:txBody>
      </p:sp>
      <p:sp>
        <p:nvSpPr>
          <p:cNvPr id="4" name="Holder 4"/>
          <p:cNvSpPr>
            <a:spLocks noGrp="1"/>
          </p:cNvSpPr>
          <p:nvPr>
            <p:ph type="ftr" sz="quarter" idx="5"/>
          </p:nvPr>
        </p:nvSpPr>
        <p:spPr>
          <a:xfrm>
            <a:off x="3634137" y="7033450"/>
            <a:ext cx="3420364" cy="323165"/>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34432" y="7033450"/>
            <a:ext cx="2458387" cy="323165"/>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11/15/2024</a:t>
            </a:fld>
            <a:endParaRPr lang="en-US"/>
          </a:p>
        </p:txBody>
      </p:sp>
      <p:sp>
        <p:nvSpPr>
          <p:cNvPr id="6" name="Holder 6"/>
          <p:cNvSpPr>
            <a:spLocks noGrp="1"/>
          </p:cNvSpPr>
          <p:nvPr>
            <p:ph type="sldNum" sz="quarter" idx="7"/>
          </p:nvPr>
        </p:nvSpPr>
        <p:spPr>
          <a:xfrm>
            <a:off x="7695819" y="7033450"/>
            <a:ext cx="2458387" cy="323165"/>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a:t>
            </a:fld>
            <a:endParaRPr/>
          </a:p>
        </p:txBody>
      </p:sp>
    </p:spTree>
    <p:extLst>
      <p:ext uri="{BB962C8B-B14F-4D97-AF65-F5344CB8AC3E}">
        <p14:creationId xmlns:p14="http://schemas.microsoft.com/office/powerpoint/2010/main" val="296489758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txStyles>
    <p:titleStyle>
      <a:lvl1pPr>
        <a:defRPr>
          <a:latin typeface="+mj-lt"/>
          <a:ea typeface="+mj-ea"/>
          <a:cs typeface="+mj-cs"/>
        </a:defRPr>
      </a:lvl1pPr>
    </p:titleStyle>
    <p:bodyStyle>
      <a:lvl1pPr marL="0">
        <a:defRPr>
          <a:latin typeface="+mn-lt"/>
          <a:ea typeface="+mn-ea"/>
          <a:cs typeface="+mn-cs"/>
        </a:defRPr>
      </a:lvl1pPr>
      <a:lvl2pPr marL="456834">
        <a:defRPr>
          <a:latin typeface="+mn-lt"/>
          <a:ea typeface="+mn-ea"/>
          <a:cs typeface="+mn-cs"/>
        </a:defRPr>
      </a:lvl2pPr>
      <a:lvl3pPr marL="913668">
        <a:defRPr>
          <a:latin typeface="+mn-lt"/>
          <a:ea typeface="+mn-ea"/>
          <a:cs typeface="+mn-cs"/>
        </a:defRPr>
      </a:lvl3pPr>
      <a:lvl4pPr marL="1370503">
        <a:defRPr>
          <a:latin typeface="+mn-lt"/>
          <a:ea typeface="+mn-ea"/>
          <a:cs typeface="+mn-cs"/>
        </a:defRPr>
      </a:lvl4pPr>
      <a:lvl5pPr marL="1827337">
        <a:defRPr>
          <a:latin typeface="+mn-lt"/>
          <a:ea typeface="+mn-ea"/>
          <a:cs typeface="+mn-cs"/>
        </a:defRPr>
      </a:lvl5pPr>
      <a:lvl6pPr marL="2284171">
        <a:defRPr>
          <a:latin typeface="+mn-lt"/>
          <a:ea typeface="+mn-ea"/>
          <a:cs typeface="+mn-cs"/>
        </a:defRPr>
      </a:lvl6pPr>
      <a:lvl7pPr marL="2741005">
        <a:defRPr>
          <a:latin typeface="+mn-lt"/>
          <a:ea typeface="+mn-ea"/>
          <a:cs typeface="+mn-cs"/>
        </a:defRPr>
      </a:lvl7pPr>
      <a:lvl8pPr marL="3197840">
        <a:defRPr>
          <a:latin typeface="+mn-lt"/>
          <a:ea typeface="+mn-ea"/>
          <a:cs typeface="+mn-cs"/>
        </a:defRPr>
      </a:lvl8pPr>
      <a:lvl9pPr marL="3654674">
        <a:defRPr>
          <a:latin typeface="+mn-lt"/>
          <a:ea typeface="+mn-ea"/>
          <a:cs typeface="+mn-cs"/>
        </a:defRPr>
      </a:lvl9pPr>
    </p:bodyStyle>
    <p:otherStyle>
      <a:lvl1pPr marL="0">
        <a:defRPr>
          <a:latin typeface="+mn-lt"/>
          <a:ea typeface="+mn-ea"/>
          <a:cs typeface="+mn-cs"/>
        </a:defRPr>
      </a:lvl1pPr>
      <a:lvl2pPr marL="456834">
        <a:defRPr>
          <a:latin typeface="+mn-lt"/>
          <a:ea typeface="+mn-ea"/>
          <a:cs typeface="+mn-cs"/>
        </a:defRPr>
      </a:lvl2pPr>
      <a:lvl3pPr marL="913668">
        <a:defRPr>
          <a:latin typeface="+mn-lt"/>
          <a:ea typeface="+mn-ea"/>
          <a:cs typeface="+mn-cs"/>
        </a:defRPr>
      </a:lvl3pPr>
      <a:lvl4pPr marL="1370503">
        <a:defRPr>
          <a:latin typeface="+mn-lt"/>
          <a:ea typeface="+mn-ea"/>
          <a:cs typeface="+mn-cs"/>
        </a:defRPr>
      </a:lvl4pPr>
      <a:lvl5pPr marL="1827337">
        <a:defRPr>
          <a:latin typeface="+mn-lt"/>
          <a:ea typeface="+mn-ea"/>
          <a:cs typeface="+mn-cs"/>
        </a:defRPr>
      </a:lvl5pPr>
      <a:lvl6pPr marL="2284171">
        <a:defRPr>
          <a:latin typeface="+mn-lt"/>
          <a:ea typeface="+mn-ea"/>
          <a:cs typeface="+mn-cs"/>
        </a:defRPr>
      </a:lvl6pPr>
      <a:lvl7pPr marL="2741005">
        <a:defRPr>
          <a:latin typeface="+mn-lt"/>
          <a:ea typeface="+mn-ea"/>
          <a:cs typeface="+mn-cs"/>
        </a:defRPr>
      </a:lvl7pPr>
      <a:lvl8pPr marL="3197840">
        <a:defRPr>
          <a:latin typeface="+mn-lt"/>
          <a:ea typeface="+mn-ea"/>
          <a:cs typeface="+mn-cs"/>
        </a:defRPr>
      </a:lvl8pPr>
      <a:lvl9pPr marL="365467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2.e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5" Type="http://schemas.openxmlformats.org/officeDocument/2006/relationships/image" Target="../media/image12.jpe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8" Type="http://schemas.openxmlformats.org/officeDocument/2006/relationships/image" Target="../media/image30.png"/><Relationship Id="rId3" Type="http://schemas.microsoft.com/office/2007/relationships/media" Target="../media/media2.mp4"/><Relationship Id="rId7" Type="http://schemas.openxmlformats.org/officeDocument/2006/relationships/image" Target="../media/image29.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8.png"/><Relationship Id="rId5" Type="http://schemas.openxmlformats.org/officeDocument/2006/relationships/slideLayout" Target="../slideLayouts/slideLayout11.xml"/><Relationship Id="rId4" Type="http://schemas.openxmlformats.org/officeDocument/2006/relationships/video" Target="../media/media2.mp4"/><Relationship Id="rId9" Type="http://schemas.openxmlformats.org/officeDocument/2006/relationships/image" Target="../media/image12.jpeg"/></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1.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3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38.png"/><Relationship Id="rId7" Type="http://schemas.openxmlformats.org/officeDocument/2006/relationships/image" Target="../media/image41.jpeg"/><Relationship Id="rId2" Type="http://schemas.openxmlformats.org/officeDocument/2006/relationships/image" Target="../media/image12.jpeg"/><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6.png"/><Relationship Id="rId9" Type="http://schemas.openxmlformats.org/officeDocument/2006/relationships/image" Target="../media/image43.jpe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12.jpeg"/><Relationship Id="rId1" Type="http://schemas.openxmlformats.org/officeDocument/2006/relationships/slideLayout" Target="../slideLayouts/slideLayout11.xml"/><Relationship Id="rId5" Type="http://schemas.openxmlformats.org/officeDocument/2006/relationships/image" Target="../media/image46.jpe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6.xml"/><Relationship Id="rId4" Type="http://schemas.openxmlformats.org/officeDocument/2006/relationships/image" Target="../media/image12.jpeg"/></Relationships>
</file>

<file path=ppt/slides/_rels/slide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47.emf"/><Relationship Id="rId4" Type="http://schemas.openxmlformats.org/officeDocument/2006/relationships/package" Target="../embeddings/Microsoft_Excel_Worksheet.xlsx"/></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48.emf"/><Relationship Id="rId4" Type="http://schemas.openxmlformats.org/officeDocument/2006/relationships/package" Target="../embeddings/Microsoft_Excel_Worksheet1.xlsx"/></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4.xml"/><Relationship Id="rId1" Type="http://schemas.openxmlformats.org/officeDocument/2006/relationships/vmlDrawing" Target="../drawings/vmlDrawing3.vml"/><Relationship Id="rId5" Type="http://schemas.openxmlformats.org/officeDocument/2006/relationships/image" Target="../media/image49.emf"/><Relationship Id="rId4" Type="http://schemas.openxmlformats.org/officeDocument/2006/relationships/package" Target="../embeddings/Microsoft_Excel_Worksheet2.xlsx"/></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12.jpeg"/></Relationships>
</file>

<file path=ppt/slides/_rels/slide4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8" Type="http://schemas.openxmlformats.org/officeDocument/2006/relationships/image" Target="../media/image61.png"/><Relationship Id="rId13" Type="http://schemas.openxmlformats.org/officeDocument/2006/relationships/image" Target="../media/image12.jpeg"/><Relationship Id="rId3" Type="http://schemas.openxmlformats.org/officeDocument/2006/relationships/image" Target="../media/image38.png"/><Relationship Id="rId7" Type="http://schemas.openxmlformats.org/officeDocument/2006/relationships/image" Target="../media/image60.png"/><Relationship Id="rId12" Type="http://schemas.openxmlformats.org/officeDocument/2006/relationships/image" Target="../media/image65.png"/><Relationship Id="rId2" Type="http://schemas.openxmlformats.org/officeDocument/2006/relationships/image" Target="../media/image36.png"/><Relationship Id="rId1" Type="http://schemas.openxmlformats.org/officeDocument/2006/relationships/slideLayout" Target="../slideLayouts/slideLayout4.xml"/><Relationship Id="rId6" Type="http://schemas.openxmlformats.org/officeDocument/2006/relationships/image" Target="../media/image59.png"/><Relationship Id="rId11" Type="http://schemas.openxmlformats.org/officeDocument/2006/relationships/image" Target="../media/image64.png"/><Relationship Id="rId5" Type="http://schemas.openxmlformats.org/officeDocument/2006/relationships/image" Target="../media/image58.png"/><Relationship Id="rId10" Type="http://schemas.openxmlformats.org/officeDocument/2006/relationships/image" Target="../media/image63.png"/><Relationship Id="rId4" Type="http://schemas.openxmlformats.org/officeDocument/2006/relationships/image" Target="../media/image57.png"/><Relationship Id="rId9" Type="http://schemas.openxmlformats.org/officeDocument/2006/relationships/image" Target="../media/image62.png"/></Relationships>
</file>

<file path=ppt/slides/_rels/slide49.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67.png"/><Relationship Id="rId7" Type="http://schemas.openxmlformats.org/officeDocument/2006/relationships/image" Target="../media/image71.jpeg"/><Relationship Id="rId2" Type="http://schemas.openxmlformats.org/officeDocument/2006/relationships/image" Target="../media/image66.gif"/><Relationship Id="rId1" Type="http://schemas.openxmlformats.org/officeDocument/2006/relationships/slideLayout" Target="../slideLayouts/slideLayout4.xml"/><Relationship Id="rId6" Type="http://schemas.openxmlformats.org/officeDocument/2006/relationships/image" Target="../media/image70.wmf"/><Relationship Id="rId5" Type="http://schemas.openxmlformats.org/officeDocument/2006/relationships/image" Target="../media/image69.jpeg"/><Relationship Id="rId4" Type="http://schemas.openxmlformats.org/officeDocument/2006/relationships/image" Target="../media/image68.wmf"/></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72.pn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69.jpeg"/><Relationship Id="rId4" Type="http://schemas.openxmlformats.org/officeDocument/2006/relationships/image" Target="../media/image68.wmf"/></Relationships>
</file>

<file path=ppt/slides/_rels/slide51.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pn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74.png"/><Relationship Id="rId4" Type="http://schemas.openxmlformats.org/officeDocument/2006/relationships/image" Target="../media/image73.wmf"/></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12.jpeg"/><Relationship Id="rId2" Type="http://schemas.openxmlformats.org/officeDocument/2006/relationships/image" Target="../media/image72.png"/><Relationship Id="rId1" Type="http://schemas.openxmlformats.org/officeDocument/2006/relationships/slideLayout" Target="../slideLayouts/slideLayout4.xml"/><Relationship Id="rId6" Type="http://schemas.openxmlformats.org/officeDocument/2006/relationships/image" Target="../media/image69.jpeg"/><Relationship Id="rId5" Type="http://schemas.openxmlformats.org/officeDocument/2006/relationships/image" Target="../media/image73.wmf"/><Relationship Id="rId4" Type="http://schemas.openxmlformats.org/officeDocument/2006/relationships/image" Target="../media/image68.wmf"/></Relationships>
</file>

<file path=ppt/slides/_rels/slide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6.xml"/><Relationship Id="rId6" Type="http://schemas.openxmlformats.org/officeDocument/2006/relationships/image" Target="../media/image12.jpeg"/><Relationship Id="rId5" Type="http://schemas.openxmlformats.org/officeDocument/2006/relationships/image" Target="../media/image76.jpg"/><Relationship Id="rId4" Type="http://schemas.openxmlformats.org/officeDocument/2006/relationships/image" Target="../media/image75.jpg"/></Relationships>
</file>

<file path=ppt/slides/_rels/slide5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image" Target="../media/image46.jpeg"/><Relationship Id="rId7" Type="http://schemas.openxmlformats.org/officeDocument/2006/relationships/image" Target="../media/image80.png"/><Relationship Id="rId2" Type="http://schemas.openxmlformats.org/officeDocument/2006/relationships/image" Target="../media/image12.jpeg"/><Relationship Id="rId1" Type="http://schemas.openxmlformats.org/officeDocument/2006/relationships/slideLayout" Target="../slideLayouts/slideLayout11.xml"/><Relationship Id="rId6" Type="http://schemas.openxmlformats.org/officeDocument/2006/relationships/image" Target="../media/image79.pn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5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12.jpeg"/><Relationship Id="rId1" Type="http://schemas.openxmlformats.org/officeDocument/2006/relationships/slideLayout" Target="../slideLayouts/slideLayout11.xml"/><Relationship Id="rId6" Type="http://schemas.openxmlformats.org/officeDocument/2006/relationships/image" Target="../media/image46.jpeg"/><Relationship Id="rId5" Type="http://schemas.openxmlformats.org/officeDocument/2006/relationships/image" Target="../media/image86.png"/><Relationship Id="rId4" Type="http://schemas.openxmlformats.org/officeDocument/2006/relationships/image" Target="../media/image85.jpeg"/></Relationships>
</file>

<file path=ppt/slides/_rels/slide5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2.jpeg"/><Relationship Id="rId1" Type="http://schemas.openxmlformats.org/officeDocument/2006/relationships/slideLayout" Target="../slideLayouts/slideLayout1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jpg"/><Relationship Id="rId7" Type="http://schemas.openxmlformats.org/officeDocument/2006/relationships/image" Target="../media/image95.png"/><Relationship Id="rId2" Type="http://schemas.openxmlformats.org/officeDocument/2006/relationships/image" Target="../media/image90.jpg"/><Relationship Id="rId1" Type="http://schemas.openxmlformats.org/officeDocument/2006/relationships/slideLayout" Target="../slideLayouts/slideLayout13.xml"/><Relationship Id="rId6" Type="http://schemas.openxmlformats.org/officeDocument/2006/relationships/image" Target="../media/image94.png"/><Relationship Id="rId5" Type="http://schemas.openxmlformats.org/officeDocument/2006/relationships/image" Target="../media/image93.png"/><Relationship Id="rId10" Type="http://schemas.openxmlformats.org/officeDocument/2006/relationships/image" Target="../media/image12.jpeg"/><Relationship Id="rId4" Type="http://schemas.openxmlformats.org/officeDocument/2006/relationships/image" Target="../media/image92.jpg"/><Relationship Id="rId9" Type="http://schemas.openxmlformats.org/officeDocument/2006/relationships/image" Target="../media/image97.png"/></Relationships>
</file>

<file path=ppt/slides/_rels/slide61.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98.jp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62.xml.rels><?xml version="1.0" encoding="UTF-8" standalone="yes"?>
<Relationships xmlns="http://schemas.openxmlformats.org/package/2006/relationships"><Relationship Id="rId3" Type="http://schemas.openxmlformats.org/officeDocument/2006/relationships/image" Target="../media/image101.jpg"/><Relationship Id="rId2" Type="http://schemas.openxmlformats.org/officeDocument/2006/relationships/image" Target="../media/image100.jpg"/><Relationship Id="rId1" Type="http://schemas.openxmlformats.org/officeDocument/2006/relationships/slideLayout" Target="../slideLayouts/slideLayout13.xml"/><Relationship Id="rId6" Type="http://schemas.openxmlformats.org/officeDocument/2006/relationships/image" Target="../media/image12.jpeg"/><Relationship Id="rId5" Type="http://schemas.openxmlformats.org/officeDocument/2006/relationships/image" Target="../media/image103.png"/><Relationship Id="rId4" Type="http://schemas.openxmlformats.org/officeDocument/2006/relationships/image" Target="../media/image102.png"/></Relationships>
</file>

<file path=ppt/slides/_rels/slide63.xml.rels><?xml version="1.0" encoding="UTF-8" standalone="yes"?>
<Relationships xmlns="http://schemas.openxmlformats.org/package/2006/relationships"><Relationship Id="rId3" Type="http://schemas.openxmlformats.org/officeDocument/2006/relationships/image" Target="../media/image105.jpg"/><Relationship Id="rId2" Type="http://schemas.openxmlformats.org/officeDocument/2006/relationships/image" Target="../media/image104.jpg"/><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re 1"/>
          <p:cNvSpPr txBox="1">
            <a:spLocks/>
          </p:cNvSpPr>
          <p:nvPr/>
        </p:nvSpPr>
        <p:spPr bwMode="auto">
          <a:xfrm>
            <a:off x="1060450" y="1295400"/>
            <a:ext cx="6119813" cy="1076325"/>
          </a:xfrm>
          <a:prstGeom prst="rect">
            <a:avLst/>
          </a:prstGeom>
          <a:noFill/>
          <a:ln w="9525">
            <a:noFill/>
            <a:miter lim="800000"/>
            <a:headEnd/>
            <a:tailEnd/>
          </a:ln>
        </p:spPr>
        <p:txBody>
          <a:bodyPr lIns="0" tIns="0" rIns="0" bIns="0"/>
          <a:lstStyle/>
          <a:p>
            <a:pPr>
              <a:lnSpc>
                <a:spcPts val="6400"/>
              </a:lnSpc>
            </a:pPr>
            <a:r>
              <a:rPr lang="fr-FR" sz="4800" dirty="0"/>
              <a:t>Code FIG 2025-2028</a:t>
            </a:r>
          </a:p>
        </p:txBody>
      </p:sp>
      <p:sp>
        <p:nvSpPr>
          <p:cNvPr id="8" name="Espace réservé du texte 2"/>
          <p:cNvSpPr txBox="1">
            <a:spLocks/>
          </p:cNvSpPr>
          <p:nvPr/>
        </p:nvSpPr>
        <p:spPr>
          <a:xfrm>
            <a:off x="1057275" y="3248025"/>
            <a:ext cx="6119813" cy="2160588"/>
          </a:xfrm>
          <a:prstGeom prst="rect">
            <a:avLst/>
          </a:prstGeom>
        </p:spPr>
        <p:txBody>
          <a:bodyPr lIns="0" tIns="0" rIns="0" bIns="0"/>
          <a:lstStyle>
            <a:lvl1pPr marL="0" indent="0" algn="l" defTabSz="521437" rtl="0" eaLnBrk="1" latinLnBrk="0" hangingPunct="1">
              <a:lnSpc>
                <a:spcPts val="2400"/>
              </a:lnSpc>
              <a:spcBef>
                <a:spcPts val="0"/>
              </a:spcBef>
              <a:buFont typeface="Arial"/>
              <a:buNone/>
              <a:defRPr sz="2300" kern="1200" cap="all">
                <a:solidFill>
                  <a:schemeClr val="bg1"/>
                </a:solidFill>
                <a:latin typeface="+mn-lt"/>
                <a:ea typeface="+mn-ea"/>
                <a:cs typeface="+mn-cs"/>
              </a:defRPr>
            </a:lvl1pPr>
            <a:lvl2pPr marL="521437" indent="0" algn="l" defTabSz="521437" rtl="0" eaLnBrk="1" latinLnBrk="0" hangingPunct="1">
              <a:spcBef>
                <a:spcPct val="20000"/>
              </a:spcBef>
              <a:buFont typeface="Arial"/>
              <a:buNone/>
              <a:defRPr sz="2100" kern="1200">
                <a:solidFill>
                  <a:schemeClr val="tx1">
                    <a:tint val="75000"/>
                  </a:schemeClr>
                </a:solidFill>
                <a:latin typeface="+mn-lt"/>
                <a:ea typeface="+mn-ea"/>
                <a:cs typeface="+mn-cs"/>
              </a:defRPr>
            </a:lvl2pPr>
            <a:lvl3pPr marL="1042873" indent="0" algn="l" defTabSz="521437" rtl="0" eaLnBrk="1" latinLnBrk="0" hangingPunct="1">
              <a:spcBef>
                <a:spcPct val="20000"/>
              </a:spcBef>
              <a:buFont typeface="Arial"/>
              <a:buNone/>
              <a:defRPr sz="1800" kern="1200">
                <a:solidFill>
                  <a:schemeClr val="tx1">
                    <a:tint val="75000"/>
                  </a:schemeClr>
                </a:solidFill>
                <a:latin typeface="+mn-lt"/>
                <a:ea typeface="+mn-ea"/>
                <a:cs typeface="+mn-cs"/>
              </a:defRPr>
            </a:lvl3pPr>
            <a:lvl4pPr marL="1564310"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4pPr>
            <a:lvl5pPr marL="2085746"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5pPr>
            <a:lvl6pPr marL="2607183"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6pPr>
            <a:lvl7pPr marL="3128620"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7pPr>
            <a:lvl8pPr marL="3650056"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8pPr>
            <a:lvl9pPr marL="4171493"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9pPr>
          </a:lstStyle>
          <a:p>
            <a:pPr fontAlgn="auto">
              <a:spcAft>
                <a:spcPts val="0"/>
              </a:spcAft>
              <a:defRPr/>
            </a:pPr>
            <a:endParaRPr lang="fr-FR" dirty="0">
              <a:solidFill>
                <a:schemeClr val="tx1"/>
              </a:solidFill>
            </a:endParaRPr>
          </a:p>
        </p:txBody>
      </p:sp>
      <p:sp>
        <p:nvSpPr>
          <p:cNvPr id="2" name="Sous-titre 2">
            <a:extLst>
              <a:ext uri="{FF2B5EF4-FFF2-40B4-BE49-F238E27FC236}">
                <a16:creationId xmlns:a16="http://schemas.microsoft.com/office/drawing/2014/main" id="{DB4D02B4-F136-6253-590B-67C9A50C742F}"/>
              </a:ext>
            </a:extLst>
          </p:cNvPr>
          <p:cNvSpPr txBox="1">
            <a:spLocks/>
          </p:cNvSpPr>
          <p:nvPr/>
        </p:nvSpPr>
        <p:spPr bwMode="auto">
          <a:xfrm>
            <a:off x="2627086" y="4965700"/>
            <a:ext cx="4318227" cy="627063"/>
          </a:xfrm>
          <a:prstGeom prst="rect">
            <a:avLst/>
          </a:prstGeom>
          <a:noFill/>
          <a:ln>
            <a:miter lim="800000"/>
            <a:headEnd/>
            <a:tailEnd/>
          </a:ln>
        </p:spPr>
        <p:txBody>
          <a:bodyPr/>
          <a:lstStyle>
            <a:lvl1pPr marL="390525" indent="-390525" algn="l" defTabSz="520700" rtl="0" fontAlgn="base">
              <a:spcBef>
                <a:spcPct val="20000"/>
              </a:spcBef>
              <a:spcAft>
                <a:spcPct val="0"/>
              </a:spcAft>
              <a:buFont typeface="Arial" charset="0"/>
              <a:buChar char="•"/>
              <a:defRPr sz="3600" kern="1200">
                <a:solidFill>
                  <a:schemeClr val="tx1"/>
                </a:solidFill>
                <a:latin typeface="+mn-lt"/>
                <a:ea typeface="+mn-ea"/>
                <a:cs typeface="+mn-cs"/>
              </a:defRPr>
            </a:lvl1pPr>
            <a:lvl2pPr marL="846138" indent="-325438" algn="l" defTabSz="520700" rtl="0" fontAlgn="base">
              <a:spcBef>
                <a:spcPct val="20000"/>
              </a:spcBef>
              <a:spcAft>
                <a:spcPct val="0"/>
              </a:spcAft>
              <a:buFont typeface="Arial" charset="0"/>
              <a:buChar char="–"/>
              <a:defRPr sz="3200" kern="1200">
                <a:solidFill>
                  <a:schemeClr val="tx1"/>
                </a:solidFill>
                <a:latin typeface="+mn-lt"/>
                <a:ea typeface="+mn-ea"/>
                <a:cs typeface="+mn-cs"/>
              </a:defRPr>
            </a:lvl2pPr>
            <a:lvl3pPr marL="1303338" indent="-260350" algn="l" defTabSz="520700" rtl="0" fontAlgn="base">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algn="ctr">
              <a:buFont typeface="Arial" charset="0"/>
              <a:buNone/>
            </a:pPr>
            <a:r>
              <a:rPr lang="fr-FR" sz="3000" dirty="0">
                <a:solidFill>
                  <a:srgbClr val="FFFF00"/>
                </a:solidFill>
                <a:latin typeface="Arial" panose="020B0604020202020204" pitchFamily="34" charset="0"/>
                <a:cs typeface="Arial" panose="020B0604020202020204" pitchFamily="34" charset="0"/>
              </a:rPr>
              <a:t>Novembre 2024</a:t>
            </a:r>
          </a:p>
        </p:txBody>
      </p:sp>
      <p:pic>
        <p:nvPicPr>
          <p:cNvPr id="3" name="Image 2">
            <a:extLst>
              <a:ext uri="{FF2B5EF4-FFF2-40B4-BE49-F238E27FC236}">
                <a16:creationId xmlns:a16="http://schemas.microsoft.com/office/drawing/2014/main" id="{FA19F3F3-4F68-12E2-0238-DDBC202B01E7}"/>
              </a:ext>
            </a:extLst>
          </p:cNvPr>
          <p:cNvPicPr>
            <a:picLocks noChangeAspect="1"/>
          </p:cNvPicPr>
          <p:nvPr/>
        </p:nvPicPr>
        <p:blipFill>
          <a:blip r:embed="rId2"/>
          <a:srcRect/>
          <a:stretch>
            <a:fillRect/>
          </a:stretch>
        </p:blipFill>
        <p:spPr bwMode="auto">
          <a:xfrm>
            <a:off x="903288" y="2324101"/>
            <a:ext cx="6042025" cy="3268662"/>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Valeur de difficulté </a:t>
            </a:r>
            <a:r>
              <a:rPr lang="fr-FR" sz="2800" dirty="0">
                <a:latin typeface="Arial" panose="020B0604020202020204" pitchFamily="34" charset="0"/>
                <a:cs typeface="Arial" panose="020B0604020202020204" pitchFamily="34" charset="0"/>
              </a:rPr>
              <a:t>(VD)</a:t>
            </a:r>
          </a:p>
        </p:txBody>
      </p:sp>
      <p:sp>
        <p:nvSpPr>
          <p:cNvPr id="4" name="Rectangle 3"/>
          <p:cNvSpPr txBox="1">
            <a:spLocks noChangeArrowheads="1"/>
          </p:cNvSpPr>
          <p:nvPr/>
        </p:nvSpPr>
        <p:spPr bwMode="auto">
          <a:xfrm>
            <a:off x="452438" y="1565275"/>
            <a:ext cx="9690100" cy="5154613"/>
          </a:xfrm>
          <a:prstGeom prst="rect">
            <a:avLst/>
          </a:prstGeom>
          <a:noFill/>
          <a:ln w="9525">
            <a:noFill/>
            <a:miter lim="800000"/>
            <a:headEnd/>
            <a:tailEnd/>
          </a:ln>
        </p:spPr>
        <p:txBody>
          <a:bodyPr/>
          <a:lstStyle/>
          <a:p>
            <a:pPr marL="390525" indent="-390525">
              <a:lnSpc>
                <a:spcPct val="80000"/>
              </a:lnSpc>
              <a:spcBef>
                <a:spcPct val="20000"/>
              </a:spcBef>
            </a:pPr>
            <a:endParaRPr lang="fr-FR" altLang="fr-FR" sz="2400" b="1" dirty="0">
              <a:latin typeface="Arial" panose="020B0604020202020204" pitchFamily="34" charset="0"/>
              <a:cs typeface="Arial" panose="020B0604020202020204" pitchFamily="34" charset="0"/>
            </a:endParaRPr>
          </a:p>
          <a:p>
            <a:pPr marL="390525" indent="-390525">
              <a:lnSpc>
                <a:spcPct val="80000"/>
              </a:lnSpc>
              <a:spcBef>
                <a:spcPct val="20000"/>
              </a:spcBef>
            </a:pPr>
            <a:r>
              <a:rPr lang="fr-FR" altLang="fr-FR" sz="2400" b="1" dirty="0">
                <a:latin typeface="Arial" panose="020B0604020202020204" pitchFamily="34" charset="0"/>
                <a:cs typeface="Arial" panose="020B0604020202020204" pitchFamily="34" charset="0"/>
              </a:rPr>
              <a:t>•</a:t>
            </a:r>
            <a:r>
              <a:rPr lang="fr-FR" altLang="fr-FR" sz="2400" b="1" dirty="0">
                <a:solidFill>
                  <a:schemeClr val="hlink"/>
                </a:solidFill>
                <a:latin typeface="Arial" panose="020B0604020202020204" pitchFamily="34" charset="0"/>
                <a:cs typeface="Arial" panose="020B0604020202020204" pitchFamily="34" charset="0"/>
              </a:rPr>
              <a:t> </a:t>
            </a:r>
            <a:r>
              <a:rPr lang="fr-FR" altLang="fr-FR" sz="2400" b="1" u="sng" dirty="0">
                <a:latin typeface="Arial" panose="020B0604020202020204" pitchFamily="34" charset="0"/>
                <a:cs typeface="Arial" panose="020B0604020202020204" pitchFamily="34" charset="0"/>
              </a:rPr>
              <a:t>Les VD</a:t>
            </a:r>
            <a:r>
              <a:rPr lang="fr-FR" altLang="fr-FR" sz="2400" b="1" dirty="0">
                <a:latin typeface="Arial" panose="020B0604020202020204" pitchFamily="34" charset="0"/>
                <a:cs typeface="Arial" panose="020B0604020202020204" pitchFamily="34" charset="0"/>
              </a:rPr>
              <a:t> </a:t>
            </a:r>
            <a:r>
              <a:rPr lang="fr-FR" altLang="fr-FR" sz="2400" dirty="0">
                <a:latin typeface="Arial" panose="020B0604020202020204" pitchFamily="34" charset="0"/>
                <a:cs typeface="Arial" panose="020B0604020202020204" pitchFamily="34" charset="0"/>
              </a:rPr>
              <a:t>sont des éléments issus des tableaux des éléments du code de pointage.</a:t>
            </a:r>
          </a:p>
          <a:p>
            <a:pPr marL="390525" indent="-390525">
              <a:lnSpc>
                <a:spcPct val="80000"/>
              </a:lnSpc>
              <a:spcBef>
                <a:spcPct val="20000"/>
              </a:spcBef>
            </a:pPr>
            <a:endParaRPr lang="fr-FR" altLang="fr-FR" sz="2400" dirty="0">
              <a:latin typeface="Arial" panose="020B0604020202020204" pitchFamily="34" charset="0"/>
              <a:cs typeface="Arial" panose="020B0604020202020204" pitchFamily="34" charset="0"/>
            </a:endParaRPr>
          </a:p>
          <a:p>
            <a:pPr marL="390525" indent="-390525">
              <a:lnSpc>
                <a:spcPct val="80000"/>
              </a:lnSpc>
              <a:spcBef>
                <a:spcPct val="20000"/>
              </a:spcBef>
            </a:pPr>
            <a:endParaRPr lang="fr-FR" altLang="fr-FR" sz="2400" dirty="0">
              <a:latin typeface="Arial" panose="020B0604020202020204" pitchFamily="34" charset="0"/>
              <a:cs typeface="Arial" panose="020B0604020202020204" pitchFamily="34" charset="0"/>
            </a:endParaRPr>
          </a:p>
          <a:p>
            <a:pPr marL="390525" indent="-390525">
              <a:lnSpc>
                <a:spcPct val="80000"/>
              </a:lnSpc>
              <a:spcBef>
                <a:spcPct val="20000"/>
              </a:spcBef>
            </a:pPr>
            <a:endParaRPr lang="fr-FR" altLang="fr-FR" sz="2400" dirty="0">
              <a:latin typeface="Arial" panose="020B0604020202020204" pitchFamily="34" charset="0"/>
              <a:cs typeface="Arial" panose="020B0604020202020204" pitchFamily="34" charset="0"/>
            </a:endParaRPr>
          </a:p>
          <a:p>
            <a:pPr marL="390525" indent="-390525">
              <a:lnSpc>
                <a:spcPct val="80000"/>
              </a:lnSpc>
              <a:spcBef>
                <a:spcPct val="20000"/>
              </a:spcBef>
            </a:pPr>
            <a:endParaRPr lang="fr-FR" altLang="fr-FR" sz="2400" dirty="0">
              <a:latin typeface="Arial" panose="020B0604020202020204" pitchFamily="34" charset="0"/>
              <a:cs typeface="Arial" panose="020B0604020202020204" pitchFamily="34" charset="0"/>
            </a:endParaRPr>
          </a:p>
          <a:p>
            <a:pPr marL="390525" indent="-390525">
              <a:lnSpc>
                <a:spcPct val="80000"/>
              </a:lnSpc>
              <a:spcBef>
                <a:spcPct val="20000"/>
              </a:spcBef>
            </a:pPr>
            <a:endParaRPr lang="fr-FR" altLang="fr-FR" sz="2400" dirty="0">
              <a:latin typeface="Arial" panose="020B0604020202020204" pitchFamily="34" charset="0"/>
              <a:cs typeface="Arial" panose="020B0604020202020204" pitchFamily="34" charset="0"/>
            </a:endParaRPr>
          </a:p>
          <a:p>
            <a:pPr marL="390525" indent="-390525">
              <a:lnSpc>
                <a:spcPct val="80000"/>
              </a:lnSpc>
              <a:spcBef>
                <a:spcPct val="20000"/>
              </a:spcBef>
            </a:pPr>
            <a:endParaRPr lang="fr-FR" altLang="fr-FR" sz="2400" dirty="0">
              <a:latin typeface="Arial" panose="020B0604020202020204" pitchFamily="34" charset="0"/>
              <a:cs typeface="Arial" panose="020B0604020202020204"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3961014566"/>
              </p:ext>
            </p:extLst>
          </p:nvPr>
        </p:nvGraphicFramePr>
        <p:xfrm>
          <a:off x="511175" y="3517316"/>
          <a:ext cx="9631350" cy="1250530"/>
        </p:xfrm>
        <a:graphic>
          <a:graphicData uri="http://schemas.openxmlformats.org/drawingml/2006/table">
            <a:tbl>
              <a:tblPr firstRow="1" bandRow="1">
                <a:tableStyleId>{5C22544A-7EE6-4342-B048-85BDC9FD1C3A}</a:tableStyleId>
              </a:tblPr>
              <a:tblGrid>
                <a:gridCol w="1926270">
                  <a:extLst>
                    <a:ext uri="{9D8B030D-6E8A-4147-A177-3AD203B41FA5}">
                      <a16:colId xmlns:a16="http://schemas.microsoft.com/office/drawing/2014/main" val="20000"/>
                    </a:ext>
                  </a:extLst>
                </a:gridCol>
                <a:gridCol w="1926270">
                  <a:extLst>
                    <a:ext uri="{9D8B030D-6E8A-4147-A177-3AD203B41FA5}">
                      <a16:colId xmlns:a16="http://schemas.microsoft.com/office/drawing/2014/main" val="20001"/>
                    </a:ext>
                  </a:extLst>
                </a:gridCol>
                <a:gridCol w="1926270">
                  <a:extLst>
                    <a:ext uri="{9D8B030D-6E8A-4147-A177-3AD203B41FA5}">
                      <a16:colId xmlns:a16="http://schemas.microsoft.com/office/drawing/2014/main" val="20002"/>
                    </a:ext>
                  </a:extLst>
                </a:gridCol>
                <a:gridCol w="1926270">
                  <a:extLst>
                    <a:ext uri="{9D8B030D-6E8A-4147-A177-3AD203B41FA5}">
                      <a16:colId xmlns:a16="http://schemas.microsoft.com/office/drawing/2014/main" val="20003"/>
                    </a:ext>
                  </a:extLst>
                </a:gridCol>
                <a:gridCol w="1926270">
                  <a:extLst>
                    <a:ext uri="{9D8B030D-6E8A-4147-A177-3AD203B41FA5}">
                      <a16:colId xmlns:a16="http://schemas.microsoft.com/office/drawing/2014/main" val="20004"/>
                    </a:ext>
                  </a:extLst>
                </a:gridCol>
              </a:tblGrid>
              <a:tr h="625265">
                <a:tc>
                  <a:txBody>
                    <a:bodyPr/>
                    <a:lstStyle/>
                    <a:p>
                      <a:pPr algn="ctr"/>
                      <a:r>
                        <a:rPr lang="fr-FR" sz="2400" b="0" dirty="0">
                          <a:solidFill>
                            <a:schemeClr val="tx1"/>
                          </a:solidFill>
                          <a:latin typeface="Arial" panose="020B0604020202020204" pitchFamily="34" charset="0"/>
                          <a:cs typeface="Arial" panose="020B0604020202020204" pitchFamily="34" charset="0"/>
                        </a:rPr>
                        <a:t>A = 0,10</a:t>
                      </a:r>
                    </a:p>
                  </a:txBody>
                  <a:tcPr>
                    <a:solidFill>
                      <a:schemeClr val="accent6">
                        <a:lumMod val="20000"/>
                        <a:lumOff val="80000"/>
                      </a:schemeClr>
                    </a:solidFill>
                  </a:tcPr>
                </a:tc>
                <a:tc>
                  <a:txBody>
                    <a:bodyPr/>
                    <a:lstStyle/>
                    <a:p>
                      <a:pPr algn="ctr"/>
                      <a:r>
                        <a:rPr lang="fr-FR" sz="2400" b="0" dirty="0">
                          <a:solidFill>
                            <a:schemeClr val="tx1"/>
                          </a:solidFill>
                          <a:latin typeface="Arial" panose="020B0604020202020204" pitchFamily="34" charset="0"/>
                          <a:cs typeface="Arial" panose="020B0604020202020204" pitchFamily="34" charset="0"/>
                        </a:rPr>
                        <a:t>B = 0,20</a:t>
                      </a:r>
                    </a:p>
                  </a:txBody>
                  <a:tcPr>
                    <a:solidFill>
                      <a:schemeClr val="accent6">
                        <a:lumMod val="20000"/>
                        <a:lumOff val="80000"/>
                      </a:schemeClr>
                    </a:solidFill>
                  </a:tcPr>
                </a:tc>
                <a:tc>
                  <a:txBody>
                    <a:bodyPr/>
                    <a:lstStyle/>
                    <a:p>
                      <a:pPr algn="ctr"/>
                      <a:r>
                        <a:rPr lang="fr-FR" sz="2400" b="0" dirty="0">
                          <a:solidFill>
                            <a:schemeClr val="tx1"/>
                          </a:solidFill>
                          <a:latin typeface="Arial" panose="020B0604020202020204" pitchFamily="34" charset="0"/>
                          <a:cs typeface="Arial" panose="020B0604020202020204" pitchFamily="34" charset="0"/>
                        </a:rPr>
                        <a:t>C = 0,30</a:t>
                      </a:r>
                    </a:p>
                  </a:txBody>
                  <a:tcPr>
                    <a:solidFill>
                      <a:schemeClr val="accent6">
                        <a:lumMod val="20000"/>
                        <a:lumOff val="80000"/>
                      </a:schemeClr>
                    </a:solidFill>
                  </a:tcPr>
                </a:tc>
                <a:tc>
                  <a:txBody>
                    <a:bodyPr/>
                    <a:lstStyle/>
                    <a:p>
                      <a:pPr algn="ctr"/>
                      <a:r>
                        <a:rPr lang="fr-FR" sz="2400" b="0" dirty="0">
                          <a:solidFill>
                            <a:schemeClr val="tx1"/>
                          </a:solidFill>
                          <a:latin typeface="Arial" panose="020B0604020202020204" pitchFamily="34" charset="0"/>
                          <a:cs typeface="Arial" panose="020B0604020202020204" pitchFamily="34" charset="0"/>
                        </a:rPr>
                        <a:t>D = 0,40</a:t>
                      </a:r>
                    </a:p>
                  </a:txBody>
                  <a:tcPr>
                    <a:solidFill>
                      <a:schemeClr val="accent6">
                        <a:lumMod val="20000"/>
                        <a:lumOff val="80000"/>
                      </a:schemeClr>
                    </a:solidFill>
                  </a:tcPr>
                </a:tc>
                <a:tc>
                  <a:txBody>
                    <a:bodyPr/>
                    <a:lstStyle/>
                    <a:p>
                      <a:pPr algn="ctr"/>
                      <a:r>
                        <a:rPr lang="fr-FR" sz="2400" b="0" dirty="0">
                          <a:solidFill>
                            <a:schemeClr val="tx1"/>
                          </a:solidFill>
                          <a:latin typeface="Arial" panose="020B0604020202020204" pitchFamily="34" charset="0"/>
                          <a:cs typeface="Arial" panose="020B0604020202020204" pitchFamily="34" charset="0"/>
                        </a:rPr>
                        <a:t>E = 0,50</a:t>
                      </a:r>
                    </a:p>
                  </a:txBody>
                  <a:tcPr>
                    <a:solidFill>
                      <a:schemeClr val="accent6">
                        <a:lumMod val="20000"/>
                        <a:lumOff val="80000"/>
                      </a:schemeClr>
                    </a:solidFill>
                  </a:tcPr>
                </a:tc>
                <a:extLst>
                  <a:ext uri="{0D108BD9-81ED-4DB2-BD59-A6C34878D82A}">
                    <a16:rowId xmlns:a16="http://schemas.microsoft.com/office/drawing/2014/main" val="10000"/>
                  </a:ext>
                </a:extLst>
              </a:tr>
              <a:tr h="625265">
                <a:tc>
                  <a:txBody>
                    <a:bodyPr/>
                    <a:lstStyle/>
                    <a:p>
                      <a:pPr algn="ctr"/>
                      <a:r>
                        <a:rPr lang="fr-FR" sz="2400" b="0" dirty="0">
                          <a:solidFill>
                            <a:schemeClr val="tx1"/>
                          </a:solidFill>
                          <a:latin typeface="Arial" panose="020B0604020202020204" pitchFamily="34" charset="0"/>
                          <a:cs typeface="Arial" panose="020B0604020202020204" pitchFamily="34" charset="0"/>
                        </a:rPr>
                        <a:t>F = 0,60</a:t>
                      </a:r>
                    </a:p>
                  </a:txBody>
                  <a:tcPr>
                    <a:solidFill>
                      <a:schemeClr val="accent6">
                        <a:lumMod val="20000"/>
                        <a:lumOff val="80000"/>
                      </a:schemeClr>
                    </a:solidFill>
                  </a:tcPr>
                </a:tc>
                <a:tc>
                  <a:txBody>
                    <a:bodyPr/>
                    <a:lstStyle/>
                    <a:p>
                      <a:pPr algn="ctr"/>
                      <a:r>
                        <a:rPr lang="fr-FR" sz="2400" b="0" dirty="0">
                          <a:solidFill>
                            <a:schemeClr val="tx1"/>
                          </a:solidFill>
                          <a:latin typeface="Arial" panose="020B0604020202020204" pitchFamily="34" charset="0"/>
                          <a:cs typeface="Arial" panose="020B0604020202020204" pitchFamily="34" charset="0"/>
                        </a:rPr>
                        <a:t>G = 0,70</a:t>
                      </a:r>
                    </a:p>
                  </a:txBody>
                  <a:tcPr>
                    <a:solidFill>
                      <a:schemeClr val="accent6">
                        <a:lumMod val="20000"/>
                        <a:lumOff val="80000"/>
                      </a:schemeClr>
                    </a:solidFill>
                  </a:tcPr>
                </a:tc>
                <a:tc>
                  <a:txBody>
                    <a:bodyPr/>
                    <a:lstStyle/>
                    <a:p>
                      <a:pPr algn="ctr"/>
                      <a:r>
                        <a:rPr lang="fr-FR" sz="2400" b="0" dirty="0">
                          <a:solidFill>
                            <a:schemeClr val="tx1"/>
                          </a:solidFill>
                          <a:latin typeface="Arial" panose="020B0604020202020204" pitchFamily="34" charset="0"/>
                          <a:cs typeface="Arial" panose="020B0604020202020204" pitchFamily="34" charset="0"/>
                        </a:rPr>
                        <a:t>H = 0,80</a:t>
                      </a:r>
                    </a:p>
                  </a:txBody>
                  <a:tcPr>
                    <a:solidFill>
                      <a:schemeClr val="accent6">
                        <a:lumMod val="20000"/>
                        <a:lumOff val="80000"/>
                      </a:schemeClr>
                    </a:solidFill>
                  </a:tcPr>
                </a:tc>
                <a:tc>
                  <a:txBody>
                    <a:bodyPr/>
                    <a:lstStyle/>
                    <a:p>
                      <a:pPr algn="ctr"/>
                      <a:r>
                        <a:rPr lang="fr-FR" sz="2400" b="0" dirty="0">
                          <a:solidFill>
                            <a:schemeClr val="tx1"/>
                          </a:solidFill>
                          <a:latin typeface="Arial" panose="020B0604020202020204" pitchFamily="34" charset="0"/>
                          <a:cs typeface="Arial" panose="020B0604020202020204" pitchFamily="34" charset="0"/>
                        </a:rPr>
                        <a:t>I = 0,90</a:t>
                      </a:r>
                    </a:p>
                  </a:txBody>
                  <a:tcPr>
                    <a:solidFill>
                      <a:schemeClr val="accent6">
                        <a:lumMod val="20000"/>
                        <a:lumOff val="80000"/>
                      </a:schemeClr>
                    </a:solidFill>
                  </a:tcPr>
                </a:tc>
                <a:tc>
                  <a:txBody>
                    <a:bodyPr/>
                    <a:lstStyle/>
                    <a:p>
                      <a:pPr algn="ctr"/>
                      <a:r>
                        <a:rPr lang="fr-FR" sz="2400" b="0" dirty="0">
                          <a:solidFill>
                            <a:schemeClr val="tx1"/>
                          </a:solidFill>
                          <a:latin typeface="Arial" panose="020B0604020202020204" pitchFamily="34" charset="0"/>
                          <a:cs typeface="Arial" panose="020B0604020202020204" pitchFamily="34" charset="0"/>
                        </a:rPr>
                        <a:t>J = 1,00</a:t>
                      </a:r>
                    </a:p>
                  </a:txBody>
                  <a:tcP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pic>
        <p:nvPicPr>
          <p:cNvPr id="3" name="Image 2">
            <a:extLst>
              <a:ext uri="{FF2B5EF4-FFF2-40B4-BE49-F238E27FC236}">
                <a16:creationId xmlns:a16="http://schemas.microsoft.com/office/drawing/2014/main" id="{4E85D72B-8CE9-4ADE-B201-F0C40A802FD6}"/>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Valeur de difficulté </a:t>
            </a:r>
            <a:r>
              <a:rPr lang="fr-FR" sz="2800" dirty="0">
                <a:latin typeface="Arial" panose="020B0604020202020204" pitchFamily="34" charset="0"/>
                <a:cs typeface="Arial" panose="020B0604020202020204" pitchFamily="34" charset="0"/>
              </a:rPr>
              <a:t>(VD </a:t>
            </a:r>
            <a:r>
              <a:rPr lang="fr-FR" sz="2800" cap="none" dirty="0">
                <a:latin typeface="Arial" panose="020B0604020202020204" pitchFamily="34" charset="0"/>
                <a:cs typeface="Arial" panose="020B0604020202020204" pitchFamily="34" charset="0"/>
              </a:rPr>
              <a:t>identique</a:t>
            </a:r>
            <a:r>
              <a:rPr lang="fr-FR" sz="2800" dirty="0">
                <a:latin typeface="Arial" panose="020B0604020202020204" pitchFamily="34" charset="0"/>
                <a:cs typeface="Arial" panose="020B0604020202020204" pitchFamily="34" charset="0"/>
              </a:rPr>
              <a:t>)</a:t>
            </a:r>
            <a:endParaRPr lang="fr-FR" sz="2800" cap="none" dirty="0">
              <a:latin typeface="Arial" panose="020B0604020202020204" pitchFamily="34" charset="0"/>
              <a:cs typeface="Arial" panose="020B0604020202020204" pitchFamily="34" charset="0"/>
            </a:endParaRPr>
          </a:p>
        </p:txBody>
      </p:sp>
      <p:sp>
        <p:nvSpPr>
          <p:cNvPr id="22530" name="Rectangle 3"/>
          <p:cNvSpPr txBox="1">
            <a:spLocks noChangeArrowheads="1"/>
          </p:cNvSpPr>
          <p:nvPr/>
        </p:nvSpPr>
        <p:spPr bwMode="auto">
          <a:xfrm>
            <a:off x="293688" y="1477963"/>
            <a:ext cx="10101262" cy="5400675"/>
          </a:xfrm>
          <a:prstGeom prst="rect">
            <a:avLst/>
          </a:prstGeom>
          <a:noFill/>
          <a:ln w="9525">
            <a:noFill/>
            <a:miter lim="800000"/>
            <a:headEnd/>
            <a:tailEnd/>
          </a:ln>
        </p:spPr>
        <p:txBody>
          <a:bodyPr/>
          <a:lstStyle/>
          <a:p>
            <a:pPr marL="390525" indent="-390525">
              <a:lnSpc>
                <a:spcPct val="80000"/>
              </a:lnSpc>
              <a:spcBef>
                <a:spcPct val="20000"/>
              </a:spcBef>
              <a:buFontTx/>
              <a:buChar char="-"/>
            </a:pPr>
            <a:endParaRPr lang="fr-FR" sz="1800"/>
          </a:p>
          <a:p>
            <a:pPr marL="390525" indent="-390525">
              <a:lnSpc>
                <a:spcPct val="80000"/>
              </a:lnSpc>
              <a:spcBef>
                <a:spcPct val="20000"/>
              </a:spcBef>
            </a:pPr>
            <a:r>
              <a:rPr lang="fr-FR" sz="1800"/>
              <a:t>. </a:t>
            </a:r>
          </a:p>
          <a:p>
            <a:pPr marL="390525" indent="-390525">
              <a:lnSpc>
                <a:spcPct val="80000"/>
              </a:lnSpc>
              <a:spcBef>
                <a:spcPct val="20000"/>
              </a:spcBef>
            </a:pPr>
            <a:endParaRPr lang="fr-FR" sz="1800"/>
          </a:p>
          <a:p>
            <a:pPr marL="390525" indent="-390525">
              <a:lnSpc>
                <a:spcPct val="80000"/>
              </a:lnSpc>
              <a:spcBef>
                <a:spcPct val="20000"/>
              </a:spcBef>
            </a:pPr>
            <a:endParaRPr lang="fr-FR">
              <a:solidFill>
                <a:srgbClr val="FF3300"/>
              </a:solidFill>
            </a:endParaRPr>
          </a:p>
        </p:txBody>
      </p:sp>
      <p:sp>
        <p:nvSpPr>
          <p:cNvPr id="7" name="ZoneTexte 6"/>
          <p:cNvSpPr txBox="1"/>
          <p:nvPr/>
        </p:nvSpPr>
        <p:spPr>
          <a:xfrm>
            <a:off x="468313" y="2361341"/>
            <a:ext cx="9791701" cy="3822585"/>
          </a:xfrm>
          <a:prstGeom prst="rect">
            <a:avLst/>
          </a:prstGeom>
          <a:noFill/>
        </p:spPr>
        <p:txBody>
          <a:bodyPr wrap="square">
            <a:spAutoFit/>
          </a:bodyPr>
          <a:lstStyle/>
          <a:p>
            <a:pPr algn="just">
              <a:lnSpc>
                <a:spcPct val="80000"/>
              </a:lnSpc>
            </a:pPr>
            <a:r>
              <a:rPr lang="fr-FR" sz="2200" dirty="0"/>
              <a:t>Eléments </a:t>
            </a:r>
            <a:r>
              <a:rPr lang="fr-FR" sz="2200" b="1" i="1" u="sng" dirty="0"/>
              <a:t>identiques</a:t>
            </a:r>
            <a:r>
              <a:rPr lang="fr-FR" sz="2200" b="1" dirty="0"/>
              <a:t> </a:t>
            </a:r>
            <a:r>
              <a:rPr lang="fr-FR" sz="2200" dirty="0"/>
              <a:t>si répertoriés </a:t>
            </a:r>
            <a:r>
              <a:rPr lang="fr-FR" sz="2200" b="1" dirty="0"/>
              <a:t>sous le même numéro </a:t>
            </a:r>
            <a:r>
              <a:rPr lang="fr-FR" sz="2200" dirty="0"/>
              <a:t>et s’ils répondent aux critères suivants :</a:t>
            </a:r>
          </a:p>
          <a:p>
            <a:pPr algn="just">
              <a:lnSpc>
                <a:spcPct val="80000"/>
              </a:lnSpc>
            </a:pPr>
            <a:endParaRPr lang="fr-FR" sz="2200" dirty="0"/>
          </a:p>
          <a:p>
            <a:pPr algn="just">
              <a:lnSpc>
                <a:spcPct val="80000"/>
              </a:lnSpc>
            </a:pPr>
            <a:endParaRPr lang="fr-FR" sz="2200" dirty="0"/>
          </a:p>
          <a:p>
            <a:pPr algn="just">
              <a:lnSpc>
                <a:spcPct val="80000"/>
              </a:lnSpc>
            </a:pPr>
            <a:r>
              <a:rPr lang="fr-FR" sz="2200" u="sng" dirty="0"/>
              <a:t>Eléments acrobatiques</a:t>
            </a:r>
            <a:r>
              <a:rPr lang="fr-FR" sz="2200" dirty="0"/>
              <a:t> : avec réception sur 1 ou 2 pieds.</a:t>
            </a:r>
          </a:p>
          <a:p>
            <a:pPr algn="just">
              <a:lnSpc>
                <a:spcPct val="80000"/>
              </a:lnSpc>
            </a:pPr>
            <a:endParaRPr lang="fr-FR" sz="2200" dirty="0"/>
          </a:p>
          <a:p>
            <a:pPr algn="just">
              <a:lnSpc>
                <a:spcPct val="80000"/>
              </a:lnSpc>
            </a:pPr>
            <a:endParaRPr lang="fr-FR" sz="2200" dirty="0"/>
          </a:p>
          <a:p>
            <a:pPr algn="just">
              <a:lnSpc>
                <a:spcPct val="80000"/>
              </a:lnSpc>
              <a:spcBef>
                <a:spcPts val="0"/>
              </a:spcBef>
            </a:pPr>
            <a:r>
              <a:rPr lang="fr-FR" sz="2200" u="sng" dirty="0"/>
              <a:t>Eléments gymniques</a:t>
            </a:r>
            <a:r>
              <a:rPr lang="fr-FR" sz="2200" dirty="0"/>
              <a:t> : </a:t>
            </a:r>
          </a:p>
          <a:p>
            <a:pPr marL="342900" indent="-342900" defTabSz="521437" fontAlgn="auto">
              <a:spcBef>
                <a:spcPts val="0"/>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Avec réception sur 1 ou 2 pieds ou ventrale.</a:t>
            </a:r>
          </a:p>
          <a:p>
            <a:pPr marL="342900" indent="-342900" defTabSz="521437" fontAlgn="auto">
              <a:spcBef>
                <a:spcPts val="0"/>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Avec appel un ou deux pieds avec la même position de jambe.</a:t>
            </a:r>
          </a:p>
          <a:p>
            <a:pPr algn="just">
              <a:lnSpc>
                <a:spcPct val="80000"/>
              </a:lnSpc>
            </a:pPr>
            <a:endParaRPr lang="fr-FR" sz="2400" dirty="0"/>
          </a:p>
          <a:p>
            <a:pPr algn="just">
              <a:lnSpc>
                <a:spcPct val="80000"/>
              </a:lnSpc>
            </a:pPr>
            <a:endParaRPr lang="fr-FR" sz="2400" dirty="0"/>
          </a:p>
          <a:p>
            <a:pPr algn="just">
              <a:lnSpc>
                <a:spcPct val="80000"/>
              </a:lnSpc>
            </a:pPr>
            <a:endParaRPr lang="fr-FR" sz="2400" dirty="0"/>
          </a:p>
        </p:txBody>
      </p:sp>
      <p:pic>
        <p:nvPicPr>
          <p:cNvPr id="3" name="Image 2">
            <a:extLst>
              <a:ext uri="{FF2B5EF4-FFF2-40B4-BE49-F238E27FC236}">
                <a16:creationId xmlns:a16="http://schemas.microsoft.com/office/drawing/2014/main" id="{EB7AC9A5-0693-FC61-C3DC-8C8030E04ADB}"/>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Valeur de difficulté </a:t>
            </a:r>
            <a:r>
              <a:rPr lang="fr-FR" sz="2800" dirty="0">
                <a:latin typeface="Arial" panose="020B0604020202020204" pitchFamily="34" charset="0"/>
                <a:cs typeface="Arial" panose="020B0604020202020204" pitchFamily="34" charset="0"/>
              </a:rPr>
              <a:t>(VD </a:t>
            </a:r>
            <a:r>
              <a:rPr lang="fr-FR" sz="2800" cap="none" dirty="0">
                <a:latin typeface="Arial" panose="020B0604020202020204" pitchFamily="34" charset="0"/>
                <a:cs typeface="Arial" panose="020B0604020202020204" pitchFamily="34" charset="0"/>
              </a:rPr>
              <a:t>différente</a:t>
            </a:r>
            <a:r>
              <a:rPr lang="fr-FR" sz="2800" dirty="0">
                <a:latin typeface="Arial" panose="020B0604020202020204" pitchFamily="34" charset="0"/>
                <a:cs typeface="Arial" panose="020B0604020202020204" pitchFamily="34" charset="0"/>
              </a:rPr>
              <a:t>)</a:t>
            </a:r>
            <a:endParaRPr lang="fr-FR" sz="2800" cap="none" dirty="0">
              <a:latin typeface="Arial" panose="020B0604020202020204" pitchFamily="34" charset="0"/>
              <a:cs typeface="Arial" panose="020B0604020202020204" pitchFamily="34" charset="0"/>
            </a:endParaRPr>
          </a:p>
        </p:txBody>
      </p:sp>
      <p:sp>
        <p:nvSpPr>
          <p:cNvPr id="25602" name="Rectangle 3"/>
          <p:cNvSpPr txBox="1">
            <a:spLocks noChangeArrowheads="1"/>
          </p:cNvSpPr>
          <p:nvPr/>
        </p:nvSpPr>
        <p:spPr bwMode="auto">
          <a:xfrm>
            <a:off x="293688" y="1477963"/>
            <a:ext cx="10101262" cy="5400675"/>
          </a:xfrm>
          <a:prstGeom prst="rect">
            <a:avLst/>
          </a:prstGeom>
          <a:noFill/>
          <a:ln w="9525">
            <a:noFill/>
            <a:miter lim="800000"/>
            <a:headEnd/>
            <a:tailEnd/>
          </a:ln>
        </p:spPr>
        <p:txBody>
          <a:bodyPr/>
          <a:lstStyle/>
          <a:p>
            <a:pPr>
              <a:spcBef>
                <a:spcPts val="2050"/>
              </a:spcBef>
              <a:buFont typeface="Arial" charset="0"/>
              <a:buNone/>
            </a:pPr>
            <a:endParaRPr lang="fr-FR" sz="2400"/>
          </a:p>
        </p:txBody>
      </p:sp>
      <p:sp>
        <p:nvSpPr>
          <p:cNvPr id="5" name="ZoneTexte 4"/>
          <p:cNvSpPr txBox="1"/>
          <p:nvPr/>
        </p:nvSpPr>
        <p:spPr>
          <a:xfrm>
            <a:off x="448469" y="1665304"/>
            <a:ext cx="9791700" cy="5025991"/>
          </a:xfrm>
          <a:prstGeom prst="rect">
            <a:avLst/>
          </a:prstGeom>
          <a:noFill/>
        </p:spPr>
        <p:txBody>
          <a:bodyPr>
            <a:spAutoFit/>
          </a:bodyPr>
          <a:lstStyle/>
          <a:p>
            <a:pPr defTabSz="521437" fontAlgn="auto">
              <a:spcBef>
                <a:spcPts val="2053"/>
              </a:spcBef>
              <a:spcAft>
                <a:spcPts val="0"/>
              </a:spcAft>
              <a:defRPr/>
            </a:pPr>
            <a:r>
              <a:rPr lang="fr-FR" sz="2200" dirty="0">
                <a:highlight>
                  <a:srgbClr val="FFFF00"/>
                </a:highlight>
                <a:latin typeface="Arial" panose="020B0604020202020204" pitchFamily="34" charset="0"/>
                <a:cs typeface="Arial" panose="020B0604020202020204" pitchFamily="34" charset="0"/>
              </a:rPr>
              <a:t>Eléments différents </a:t>
            </a:r>
            <a:r>
              <a:rPr lang="fr-FR" sz="2200" dirty="0">
                <a:latin typeface="Arial" panose="020B0604020202020204" pitchFamily="34" charset="0"/>
                <a:cs typeface="Arial" panose="020B0604020202020204" pitchFamily="34" charset="0"/>
              </a:rPr>
              <a:t>si répertoriés sous le même numéro et répondent aux critères suivants : </a:t>
            </a:r>
          </a:p>
          <a:p>
            <a:pPr defTabSz="521437" fontAlgn="auto">
              <a:spcBef>
                <a:spcPts val="2053"/>
              </a:spcBef>
              <a:spcAft>
                <a:spcPts val="0"/>
              </a:spcAft>
              <a:defRPr/>
            </a:pPr>
            <a:endParaRPr lang="fr-FR" sz="2200" dirty="0">
              <a:latin typeface="Arial" panose="020B0604020202020204" pitchFamily="34" charset="0"/>
              <a:cs typeface="Arial" panose="020B0604020202020204" pitchFamily="34" charset="0"/>
            </a:endParaRPr>
          </a:p>
          <a:p>
            <a:pPr defTabSz="521437" fontAlgn="auto">
              <a:lnSpc>
                <a:spcPct val="80000"/>
              </a:lnSpc>
              <a:spcBef>
                <a:spcPts val="0"/>
              </a:spcBef>
              <a:spcAft>
                <a:spcPts val="0"/>
              </a:spcAft>
              <a:defRPr/>
            </a:pPr>
            <a:r>
              <a:rPr lang="fr-FR" sz="2200" u="sng" dirty="0">
                <a:latin typeface="Arial" panose="020B0604020202020204" pitchFamily="34" charset="0"/>
                <a:cs typeface="Arial" panose="020B0604020202020204" pitchFamily="34" charset="0"/>
              </a:rPr>
              <a:t>Eléments acrobatiques </a:t>
            </a:r>
            <a:r>
              <a:rPr lang="fr-FR" sz="2200" dirty="0">
                <a:latin typeface="Arial" panose="020B0604020202020204" pitchFamily="34" charset="0"/>
                <a:cs typeface="Arial" panose="020B0604020202020204" pitchFamily="34" charset="0"/>
              </a:rPr>
              <a:t>:</a:t>
            </a:r>
          </a:p>
          <a:p>
            <a:pPr marL="342900" indent="-342900" defTabSz="521437" fontAlgn="auto">
              <a:spcBef>
                <a:spcPts val="2053"/>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Les positions du corps dans les </a:t>
            </a:r>
            <a:r>
              <a:rPr lang="fr-FR" sz="2200" dirty="0" err="1">
                <a:latin typeface="Arial" panose="020B0604020202020204" pitchFamily="34" charset="0"/>
                <a:cs typeface="Arial" panose="020B0604020202020204" pitchFamily="34" charset="0"/>
              </a:rPr>
              <a:t>salti</a:t>
            </a:r>
            <a:r>
              <a:rPr lang="fr-FR" sz="2200" dirty="0">
                <a:latin typeface="Arial" panose="020B0604020202020204" pitchFamily="34" charset="0"/>
                <a:cs typeface="Arial" panose="020B0604020202020204" pitchFamily="34" charset="0"/>
              </a:rPr>
              <a:t> sont différentes (groupé, carpé ou tendu) :</a:t>
            </a:r>
          </a:p>
          <a:p>
            <a:pPr marL="342900" indent="-342900" defTabSz="521437" fontAlgn="auto">
              <a:spcBef>
                <a:spcPts val="2053"/>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Les degrés de rotation sont différents : ½, 1/1, 1 ½ … </a:t>
            </a:r>
          </a:p>
          <a:p>
            <a:pPr marL="342900" indent="-342900" defTabSz="521437" fontAlgn="auto">
              <a:spcBef>
                <a:spcPts val="2053"/>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L’appui est sur un, les deux bras ou libre.</a:t>
            </a:r>
          </a:p>
          <a:p>
            <a:pPr marL="342900" indent="-342900" defTabSz="521437" fontAlgn="auto">
              <a:spcBef>
                <a:spcPts val="2053"/>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L’appel est sur un ou deux pieds.</a:t>
            </a:r>
          </a:p>
          <a:p>
            <a:pPr marL="342900" indent="-342900" defTabSz="521437" fontAlgn="auto">
              <a:spcBef>
                <a:spcPts val="2053"/>
              </a:spcBef>
              <a:spcAft>
                <a:spcPts val="0"/>
              </a:spcAft>
              <a:buFont typeface="Arial" panose="020B0604020202020204" pitchFamily="34" charset="0"/>
              <a:buChar char="•"/>
              <a:defRPr/>
            </a:pPr>
            <a:endParaRPr lang="fr-FR" sz="2200"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DA284C48-DEC6-EFAC-5D3B-B06CBAF4982D}"/>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Valeur de difficulté </a:t>
            </a:r>
            <a:r>
              <a:rPr lang="fr-FR" sz="2800" dirty="0">
                <a:latin typeface="Arial" panose="020B0604020202020204" pitchFamily="34" charset="0"/>
                <a:cs typeface="Arial" panose="020B0604020202020204" pitchFamily="34" charset="0"/>
              </a:rPr>
              <a:t>(VD)</a:t>
            </a:r>
            <a:endParaRPr lang="fr-FR" sz="2800" cap="none" dirty="0">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428625" y="1589020"/>
            <a:ext cx="9791701" cy="5511867"/>
          </a:xfrm>
          <a:prstGeom prst="rect">
            <a:avLst/>
          </a:prstGeom>
        </p:spPr>
        <p:txBody>
          <a:bodyPr/>
          <a:lstStyle/>
          <a:p>
            <a:pPr marL="390525" indent="-390525">
              <a:lnSpc>
                <a:spcPct val="80000"/>
              </a:lnSpc>
              <a:spcBef>
                <a:spcPct val="20000"/>
              </a:spcBef>
            </a:pPr>
            <a:r>
              <a:rPr lang="fr-FR" sz="2200" b="1" dirty="0">
                <a:latin typeface="Arial" panose="020B0604020202020204" pitchFamily="34" charset="0"/>
                <a:cs typeface="Arial" panose="020B0604020202020204" pitchFamily="34" charset="0"/>
              </a:rPr>
              <a:t>Reconnaissance des éléments :</a:t>
            </a:r>
            <a:endParaRPr lang="fr-FR" sz="2200" dirty="0">
              <a:latin typeface="Arial" panose="020B0604020202020204" pitchFamily="34" charset="0"/>
              <a:cs typeface="Arial" panose="020B0604020202020204" pitchFamily="34" charset="0"/>
            </a:endParaRPr>
          </a:p>
          <a:p>
            <a:pPr marL="390525" indent="-390525">
              <a:spcBef>
                <a:spcPts val="2050"/>
              </a:spcBef>
              <a:buFont typeface="Arial" charset="0"/>
              <a:buChar char="•"/>
            </a:pPr>
            <a:r>
              <a:rPr lang="fr-FR" sz="2200" dirty="0">
                <a:latin typeface="Arial" panose="020B0604020202020204" pitchFamily="34" charset="0"/>
                <a:cs typeface="Arial" panose="020B0604020202020204" pitchFamily="34" charset="0"/>
              </a:rPr>
              <a:t>Eléments </a:t>
            </a:r>
            <a:r>
              <a:rPr lang="fr-FR" sz="2200" dirty="0">
                <a:solidFill>
                  <a:srgbClr val="FF0000"/>
                </a:solidFill>
                <a:highlight>
                  <a:srgbClr val="FFFF00"/>
                </a:highlight>
                <a:latin typeface="Arial" panose="020B0604020202020204" pitchFamily="34" charset="0"/>
                <a:cs typeface="Arial" panose="020B0604020202020204" pitchFamily="34" charset="0"/>
              </a:rPr>
              <a:t>différents</a:t>
            </a:r>
            <a:r>
              <a:rPr lang="fr-FR" sz="2200" dirty="0">
                <a:latin typeface="Arial" panose="020B0604020202020204" pitchFamily="34" charset="0"/>
                <a:cs typeface="Arial" panose="020B0604020202020204" pitchFamily="34" charset="0"/>
              </a:rPr>
              <a:t> si répertoriés sous des </a:t>
            </a:r>
            <a:r>
              <a:rPr lang="fr-FR" sz="2200" dirty="0">
                <a:highlight>
                  <a:srgbClr val="FFFF00"/>
                </a:highlight>
                <a:latin typeface="Arial" panose="020B0604020202020204" pitchFamily="34" charset="0"/>
                <a:cs typeface="Arial" panose="020B0604020202020204" pitchFamily="34" charset="0"/>
              </a:rPr>
              <a:t>numéros différents </a:t>
            </a:r>
            <a:r>
              <a:rPr lang="fr-FR" sz="2200" dirty="0">
                <a:latin typeface="Arial" panose="020B0604020202020204" pitchFamily="34" charset="0"/>
                <a:cs typeface="Arial" panose="020B0604020202020204" pitchFamily="34" charset="0"/>
              </a:rPr>
              <a:t>dans le tableau des éléments.</a:t>
            </a:r>
          </a:p>
          <a:p>
            <a:pPr marL="390525" indent="-390525">
              <a:spcBef>
                <a:spcPts val="2050"/>
              </a:spcBef>
              <a:buFont typeface="Arial" charset="0"/>
              <a:buChar char="•"/>
            </a:pPr>
            <a:r>
              <a:rPr lang="fr-FR" sz="2200" dirty="0">
                <a:latin typeface="Arial" panose="020B0604020202020204" pitchFamily="34" charset="0"/>
                <a:cs typeface="Arial" panose="020B0604020202020204" pitchFamily="34" charset="0"/>
              </a:rPr>
              <a:t>Les </a:t>
            </a:r>
            <a:r>
              <a:rPr lang="fr-FR" sz="2200" dirty="0">
                <a:solidFill>
                  <a:srgbClr val="FF0000"/>
                </a:solidFill>
                <a:latin typeface="Arial" panose="020B0604020202020204" pitchFamily="34" charset="0"/>
                <a:cs typeface="Arial" panose="020B0604020202020204" pitchFamily="34" charset="0"/>
              </a:rPr>
              <a:t>éléments gymniques différents </a:t>
            </a:r>
          </a:p>
          <a:p>
            <a:pPr>
              <a:spcBef>
                <a:spcPts val="2050"/>
              </a:spcBef>
            </a:pPr>
            <a:r>
              <a:rPr lang="fr-FR" sz="2200" dirty="0">
                <a:latin typeface="Arial" panose="020B0604020202020204" pitchFamily="34" charset="0"/>
                <a:cs typeface="Arial" panose="020B0604020202020204" pitchFamily="34" charset="0"/>
              </a:rPr>
              <a:t>	issus de la </a:t>
            </a:r>
            <a:r>
              <a:rPr lang="fr-FR" sz="2200" dirty="0">
                <a:highlight>
                  <a:srgbClr val="FFFF00"/>
                </a:highlight>
                <a:latin typeface="Arial" panose="020B0604020202020204" pitchFamily="34" charset="0"/>
                <a:cs typeface="Arial" panose="020B0604020202020204" pitchFamily="34" charset="0"/>
              </a:rPr>
              <a:t>même case </a:t>
            </a:r>
            <a:r>
              <a:rPr lang="fr-FR" sz="2200" dirty="0">
                <a:latin typeface="Arial" panose="020B0604020202020204" pitchFamily="34" charset="0"/>
                <a:cs typeface="Arial" panose="020B0604020202020204" pitchFamily="34" charset="0"/>
              </a:rPr>
              <a:t>dans le tableau </a:t>
            </a:r>
          </a:p>
          <a:p>
            <a:pPr>
              <a:spcBef>
                <a:spcPts val="2050"/>
              </a:spcBef>
            </a:pPr>
            <a:r>
              <a:rPr lang="fr-FR" sz="2200" dirty="0">
                <a:latin typeface="Arial" panose="020B0604020202020204" pitchFamily="34" charset="0"/>
                <a:cs typeface="Arial" panose="020B0604020202020204" pitchFamily="34" charset="0"/>
              </a:rPr>
              <a:t>	des difficultés (même numéro) </a:t>
            </a:r>
          </a:p>
          <a:p>
            <a:pPr>
              <a:spcBef>
                <a:spcPts val="2050"/>
              </a:spcBef>
            </a:pPr>
            <a:r>
              <a:rPr lang="fr-FR" sz="2200" dirty="0">
                <a:latin typeface="Arial" panose="020B0604020202020204" pitchFamily="34" charset="0"/>
                <a:cs typeface="Arial" panose="020B0604020202020204" pitchFamily="34" charset="0"/>
              </a:rPr>
              <a:t>	</a:t>
            </a:r>
            <a:r>
              <a:rPr lang="fr-FR" sz="2200" dirty="0">
                <a:highlight>
                  <a:srgbClr val="FFFF00"/>
                </a:highlight>
                <a:latin typeface="Arial" panose="020B0604020202020204" pitchFamily="34" charset="0"/>
                <a:cs typeface="Arial" panose="020B0604020202020204" pitchFamily="34" charset="0"/>
              </a:rPr>
              <a:t>avec un astérisque </a:t>
            </a:r>
            <a:r>
              <a:rPr lang="fr-FR" sz="2200" dirty="0">
                <a:latin typeface="Arial" panose="020B0604020202020204" pitchFamily="34" charset="0"/>
                <a:cs typeface="Arial" panose="020B0604020202020204" pitchFamily="34" charset="0"/>
              </a:rPr>
              <a:t>(</a:t>
            </a:r>
            <a:r>
              <a:rPr lang="fr-FR" sz="2200" dirty="0">
                <a:solidFill>
                  <a:srgbClr val="FF0000"/>
                </a:solidFill>
                <a:latin typeface="Arial" panose="020B0604020202020204" pitchFamily="34" charset="0"/>
                <a:cs typeface="Arial" panose="020B0604020202020204" pitchFamily="34" charset="0"/>
              </a:rPr>
              <a:t>*</a:t>
            </a:r>
            <a:r>
              <a:rPr lang="fr-FR" sz="2200" dirty="0">
                <a:latin typeface="Arial" panose="020B0604020202020204" pitchFamily="34" charset="0"/>
                <a:cs typeface="Arial" panose="020B0604020202020204" pitchFamily="34" charset="0"/>
              </a:rPr>
              <a:t>) recevront la </a:t>
            </a:r>
            <a:r>
              <a:rPr lang="fr-FR" sz="2200" dirty="0">
                <a:solidFill>
                  <a:srgbClr val="FF0000"/>
                </a:solidFill>
                <a:latin typeface="Arial" panose="020B0604020202020204" pitchFamily="34" charset="0"/>
                <a:cs typeface="Arial" panose="020B0604020202020204" pitchFamily="34" charset="0"/>
              </a:rPr>
              <a:t>VD </a:t>
            </a:r>
          </a:p>
          <a:p>
            <a:pPr>
              <a:spcBef>
                <a:spcPts val="2050"/>
              </a:spcBef>
            </a:pPr>
            <a:r>
              <a:rPr lang="fr-FR" sz="2200" dirty="0">
                <a:solidFill>
                  <a:srgbClr val="FF0000"/>
                </a:solidFill>
                <a:latin typeface="Arial" panose="020B0604020202020204" pitchFamily="34" charset="0"/>
                <a:cs typeface="Arial" panose="020B0604020202020204" pitchFamily="34" charset="0"/>
              </a:rPr>
              <a:t>	une seule fois </a:t>
            </a:r>
            <a:r>
              <a:rPr lang="fr-FR" sz="2200" dirty="0">
                <a:latin typeface="Arial" panose="020B0604020202020204" pitchFamily="34" charset="0"/>
                <a:cs typeface="Arial" panose="020B0604020202020204" pitchFamily="34" charset="0"/>
              </a:rPr>
              <a:t>dans l’exercice </a:t>
            </a:r>
          </a:p>
          <a:p>
            <a:pPr>
              <a:spcBef>
                <a:spcPts val="2050"/>
              </a:spcBef>
            </a:pPr>
            <a:r>
              <a:rPr lang="fr-FR" sz="2200" dirty="0">
                <a:latin typeface="Arial" panose="020B0604020202020204" pitchFamily="34" charset="0"/>
                <a:cs typeface="Arial" panose="020B0604020202020204" pitchFamily="34" charset="0"/>
              </a:rPr>
              <a:t>	et dans l’ordre chronologique. </a:t>
            </a:r>
          </a:p>
          <a:p>
            <a:pPr>
              <a:spcBef>
                <a:spcPts val="2050"/>
              </a:spcBef>
            </a:pPr>
            <a:r>
              <a:rPr lang="fr-FR" sz="2200" dirty="0">
                <a:latin typeface="Arial" panose="020B0604020202020204" pitchFamily="34" charset="0"/>
                <a:cs typeface="Arial" panose="020B0604020202020204" pitchFamily="34" charset="0"/>
              </a:rPr>
              <a:t> </a:t>
            </a:r>
          </a:p>
          <a:p>
            <a:pPr marL="390525" indent="-390525">
              <a:lnSpc>
                <a:spcPct val="80000"/>
              </a:lnSpc>
              <a:spcBef>
                <a:spcPct val="20000"/>
              </a:spcBef>
              <a:buFontTx/>
              <a:buChar char="-"/>
            </a:pPr>
            <a:endParaRPr lang="fr-FR" sz="1800" dirty="0">
              <a:latin typeface="Arial" panose="020B0604020202020204" pitchFamily="34" charset="0"/>
              <a:cs typeface="Arial" panose="020B0604020202020204" pitchFamily="34" charset="0"/>
            </a:endParaRPr>
          </a:p>
          <a:p>
            <a:pPr marL="390525" indent="-390525">
              <a:lnSpc>
                <a:spcPct val="80000"/>
              </a:lnSpc>
              <a:spcBef>
                <a:spcPct val="20000"/>
              </a:spcBef>
            </a:pPr>
            <a:r>
              <a:rPr lang="fr-FR" sz="1800" dirty="0">
                <a:latin typeface="Arial" panose="020B0604020202020204" pitchFamily="34" charset="0"/>
                <a:cs typeface="Arial" panose="020B0604020202020204" pitchFamily="34" charset="0"/>
              </a:rPr>
              <a:t>. </a:t>
            </a:r>
          </a:p>
          <a:p>
            <a:pPr marL="390525" indent="-390525">
              <a:lnSpc>
                <a:spcPct val="80000"/>
              </a:lnSpc>
              <a:spcBef>
                <a:spcPct val="20000"/>
              </a:spcBef>
            </a:pPr>
            <a:endParaRPr lang="fr-FR" sz="1800" dirty="0">
              <a:latin typeface="Arial" panose="020B0604020202020204" pitchFamily="34" charset="0"/>
              <a:cs typeface="Arial" panose="020B0604020202020204" pitchFamily="34" charset="0"/>
            </a:endParaRPr>
          </a:p>
          <a:p>
            <a:pPr marL="390525" indent="-390525">
              <a:lnSpc>
                <a:spcPct val="80000"/>
              </a:lnSpc>
              <a:spcBef>
                <a:spcPct val="20000"/>
              </a:spcBef>
            </a:pPr>
            <a:endParaRPr lang="fr-FR" dirty="0">
              <a:solidFill>
                <a:srgbClr val="FF3300"/>
              </a:solidFill>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BC28B068-6D09-FCE4-CA24-344C811464CD}"/>
              </a:ext>
            </a:extLst>
          </p:cNvPr>
          <p:cNvPicPr>
            <a:picLocks noChangeAspect="1"/>
          </p:cNvPicPr>
          <p:nvPr/>
        </p:nvPicPr>
        <p:blipFill>
          <a:blip r:embed="rId2"/>
          <a:srcRect l="36047" t="38278" r="49676" b="9311"/>
          <a:stretch/>
        </p:blipFill>
        <p:spPr>
          <a:xfrm>
            <a:off x="7420130" y="2601537"/>
            <a:ext cx="2128603" cy="4393408"/>
          </a:xfrm>
          <a:prstGeom prst="rect">
            <a:avLst/>
          </a:prstGeom>
        </p:spPr>
      </p:pic>
      <p:pic>
        <p:nvPicPr>
          <p:cNvPr id="4" name="Image 3">
            <a:extLst>
              <a:ext uri="{FF2B5EF4-FFF2-40B4-BE49-F238E27FC236}">
                <a16:creationId xmlns:a16="http://schemas.microsoft.com/office/drawing/2014/main" id="{8DBFEB63-6FFF-C4F1-0D44-9354850202E8}"/>
              </a:ext>
            </a:extLst>
          </p:cNvPr>
          <p:cNvPicPr>
            <a:picLocks noChangeAspect="1"/>
          </p:cNvPicPr>
          <p:nvPr/>
        </p:nvPicPr>
        <p:blipFill>
          <a:blip r:embed="rId3"/>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Valeur de difficulté </a:t>
            </a:r>
            <a:r>
              <a:rPr lang="fr-FR" sz="2400" dirty="0">
                <a:latin typeface="Arial" panose="020B0604020202020204" pitchFamily="34" charset="0"/>
                <a:cs typeface="Arial" panose="020B0604020202020204" pitchFamily="34" charset="0"/>
              </a:rPr>
              <a:t>(VD)</a:t>
            </a:r>
            <a:endParaRPr lang="fr-FR" sz="2800" cap="none" dirty="0">
              <a:latin typeface="Arial" panose="020B0604020202020204" pitchFamily="34" charset="0"/>
              <a:cs typeface="Arial" panose="020B0604020202020204" pitchFamily="34" charset="0"/>
            </a:endParaRPr>
          </a:p>
        </p:txBody>
      </p:sp>
      <p:sp>
        <p:nvSpPr>
          <p:cNvPr id="4" name="Rectangle 3"/>
          <p:cNvSpPr txBox="1">
            <a:spLocks noChangeArrowheads="1"/>
          </p:cNvSpPr>
          <p:nvPr/>
        </p:nvSpPr>
        <p:spPr>
          <a:xfrm>
            <a:off x="560285" y="2278743"/>
            <a:ext cx="9791700" cy="4180113"/>
          </a:xfrm>
          <a:prstGeom prst="rect">
            <a:avLst/>
          </a:prstGeom>
        </p:spPr>
        <p:txBody>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fontAlgn="auto">
              <a:lnSpc>
                <a:spcPct val="80000"/>
              </a:lnSpc>
              <a:spcAft>
                <a:spcPts val="0"/>
              </a:spcAft>
              <a:buFontTx/>
              <a:buNone/>
              <a:defRPr/>
            </a:pPr>
            <a:r>
              <a:rPr lang="fr-FR" altLang="fr-FR" sz="2200" b="1" i="1" u="sng" dirty="0">
                <a:latin typeface="Arial" panose="020B0604020202020204" pitchFamily="34" charset="0"/>
                <a:cs typeface="Arial" panose="020B0604020202020204" pitchFamily="34" charset="0"/>
              </a:rPr>
              <a:t>Reconnaissance des valeurs de difficulté des éléments :</a:t>
            </a:r>
          </a:p>
          <a:p>
            <a:pPr fontAlgn="auto">
              <a:lnSpc>
                <a:spcPct val="80000"/>
              </a:lnSpc>
              <a:spcAft>
                <a:spcPts val="0"/>
              </a:spcAft>
              <a:buFontTx/>
              <a:buNone/>
              <a:defRPr/>
            </a:pPr>
            <a:endParaRPr lang="fr-FR" altLang="fr-FR" sz="1000" b="1" i="1" u="sng" dirty="0">
              <a:latin typeface="Arial" panose="020B0604020202020204" pitchFamily="34" charset="0"/>
              <a:cs typeface="Arial" panose="020B0604020202020204" pitchFamily="34" charset="0"/>
            </a:endParaRPr>
          </a:p>
          <a:p>
            <a:pPr fontAlgn="auto">
              <a:lnSpc>
                <a:spcPct val="80000"/>
              </a:lnSpc>
              <a:spcAft>
                <a:spcPts val="0"/>
              </a:spcAft>
              <a:buFont typeface="Wingdings" panose="05000000000000000000" pitchFamily="2" charset="2"/>
              <a:buChar char="§"/>
              <a:defRPr/>
            </a:pPr>
            <a:r>
              <a:rPr lang="fr-FR" altLang="fr-FR" sz="2200" dirty="0">
                <a:latin typeface="Arial" panose="020B0604020202020204" pitchFamily="34" charset="0"/>
                <a:cs typeface="Arial" panose="020B0604020202020204" pitchFamily="34" charset="0"/>
              </a:rPr>
              <a:t>Pour recevoir la VD l’élément doit être exécuté selon la description de la position du corps faite dans le tableau des éléments et doivent revenir sur les pieds.</a:t>
            </a:r>
          </a:p>
          <a:p>
            <a:pPr fontAlgn="auto">
              <a:lnSpc>
                <a:spcPct val="80000"/>
              </a:lnSpc>
              <a:spcAft>
                <a:spcPts val="0"/>
              </a:spcAft>
              <a:buFont typeface="Wingdings" panose="05000000000000000000" pitchFamily="2" charset="2"/>
              <a:buChar char="§"/>
              <a:defRPr/>
            </a:pPr>
            <a:endParaRPr lang="fr-FR" altLang="fr-FR" sz="1000" dirty="0">
              <a:latin typeface="Arial" panose="020B0604020202020204" pitchFamily="34" charset="0"/>
              <a:cs typeface="Arial" panose="020B0604020202020204" pitchFamily="34" charset="0"/>
            </a:endParaRPr>
          </a:p>
          <a:p>
            <a:pPr fontAlgn="auto">
              <a:lnSpc>
                <a:spcPct val="80000"/>
              </a:lnSpc>
              <a:spcAft>
                <a:spcPts val="0"/>
              </a:spcAft>
              <a:buFont typeface="Wingdings" panose="05000000000000000000" pitchFamily="2" charset="2"/>
              <a:buChar char="§"/>
              <a:defRPr/>
            </a:pPr>
            <a:r>
              <a:rPr lang="fr-FR" altLang="fr-FR" sz="2200" dirty="0">
                <a:latin typeface="Arial" panose="020B0604020202020204" pitchFamily="34" charset="0"/>
                <a:cs typeface="Arial" panose="020B0604020202020204" pitchFamily="34" charset="0"/>
              </a:rPr>
              <a:t>Le même élément recevra la VD une seule fois et dans l’ordre chronologique. </a:t>
            </a:r>
          </a:p>
          <a:p>
            <a:pPr fontAlgn="auto">
              <a:lnSpc>
                <a:spcPct val="80000"/>
              </a:lnSpc>
              <a:spcAft>
                <a:spcPts val="0"/>
              </a:spcAft>
              <a:buFontTx/>
              <a:buNone/>
              <a:defRPr/>
            </a:pPr>
            <a:endParaRPr lang="fr-FR" altLang="fr-FR" sz="1000" dirty="0">
              <a:latin typeface="Arial" panose="020B0604020202020204" pitchFamily="34" charset="0"/>
              <a:cs typeface="Arial" panose="020B0604020202020204" pitchFamily="34" charset="0"/>
            </a:endParaRPr>
          </a:p>
          <a:p>
            <a:pPr fontAlgn="auto">
              <a:lnSpc>
                <a:spcPct val="80000"/>
              </a:lnSpc>
              <a:spcAft>
                <a:spcPts val="0"/>
              </a:spcAft>
              <a:buFont typeface="Wingdings" panose="05000000000000000000" pitchFamily="2" charset="2"/>
              <a:buChar char="§"/>
              <a:defRPr/>
            </a:pPr>
            <a:r>
              <a:rPr lang="fr-FR" altLang="fr-FR" sz="2200" dirty="0">
                <a:latin typeface="Arial" panose="020B0604020202020204" pitchFamily="34" charset="0"/>
                <a:cs typeface="Arial" panose="020B0604020202020204" pitchFamily="34" charset="0"/>
              </a:rPr>
              <a:t>Les twists sont considérés comme des éléments en avant.</a:t>
            </a:r>
          </a:p>
          <a:p>
            <a:pPr marL="0" indent="0" fontAlgn="auto">
              <a:lnSpc>
                <a:spcPct val="80000"/>
              </a:lnSpc>
              <a:spcAft>
                <a:spcPts val="0"/>
              </a:spcAft>
              <a:buNone/>
              <a:defRPr/>
            </a:pPr>
            <a:endParaRPr lang="fr-FR" altLang="fr-FR" sz="1000" dirty="0">
              <a:latin typeface="Arial" panose="020B0604020202020204" pitchFamily="34" charset="0"/>
              <a:cs typeface="Arial" panose="020B0604020202020204" pitchFamily="34" charset="0"/>
            </a:endParaRPr>
          </a:p>
          <a:p>
            <a:pPr fontAlgn="auto">
              <a:lnSpc>
                <a:spcPct val="80000"/>
              </a:lnSpc>
              <a:spcAft>
                <a:spcPts val="0"/>
              </a:spcAft>
              <a:buFont typeface="Wingdings" panose="05000000000000000000" pitchFamily="2" charset="2"/>
              <a:buChar char="§"/>
              <a:defRPr/>
            </a:pPr>
            <a:endParaRPr lang="fr-FR" sz="1000" dirty="0">
              <a:latin typeface="Arial" panose="020B0604020202020204" pitchFamily="34" charset="0"/>
              <a:cs typeface="Arial" panose="020B0604020202020204" pitchFamily="34" charset="0"/>
            </a:endParaRPr>
          </a:p>
          <a:p>
            <a:pPr marL="0" indent="0" fontAlgn="auto">
              <a:lnSpc>
                <a:spcPct val="80000"/>
              </a:lnSpc>
              <a:spcAft>
                <a:spcPts val="0"/>
              </a:spcAft>
              <a:buNone/>
              <a:defRPr/>
            </a:pPr>
            <a:endParaRPr lang="fr-FR" sz="2200" dirty="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2200" b="0" i="0" u="none" strike="noStrike" cap="none" normalizeH="0" baseline="0" dirty="0">
              <a:ln>
                <a:noFill/>
              </a:ln>
              <a:solidFill>
                <a:schemeClr val="tx1"/>
              </a:solidFill>
              <a:effectLst/>
              <a:latin typeface="Arial" charset="0"/>
              <a:cs typeface="Arial" charset="0"/>
            </a:endParaRPr>
          </a:p>
          <a:p>
            <a:pPr fontAlgn="auto">
              <a:lnSpc>
                <a:spcPct val="80000"/>
              </a:lnSpc>
              <a:spcAft>
                <a:spcPts val="0"/>
              </a:spcAft>
              <a:buFont typeface="Wingdings" panose="05000000000000000000" pitchFamily="2" charset="2"/>
              <a:buChar char="§"/>
              <a:defRPr/>
            </a:pPr>
            <a:endParaRPr lang="fr-FR" altLang="fr-FR" sz="2400" dirty="0">
              <a:latin typeface="Arial" panose="020B0604020202020204" pitchFamily="34" charset="0"/>
              <a:cs typeface="Arial" panose="020B0604020202020204" pitchFamily="34" charset="0"/>
            </a:endParaRPr>
          </a:p>
          <a:p>
            <a:pPr fontAlgn="auto">
              <a:lnSpc>
                <a:spcPct val="80000"/>
              </a:lnSpc>
              <a:spcAft>
                <a:spcPts val="0"/>
              </a:spcAft>
              <a:buFontTx/>
              <a:buNone/>
              <a:defRPr/>
            </a:pPr>
            <a:endParaRPr lang="fr-FR" altLang="fr-FR" sz="2700" dirty="0">
              <a:latin typeface="Arial" panose="020B0604020202020204" pitchFamily="34" charset="0"/>
              <a:cs typeface="Arial" panose="020B0604020202020204" pitchFamily="34" charset="0"/>
            </a:endParaRPr>
          </a:p>
          <a:p>
            <a:pPr fontAlgn="auto">
              <a:lnSpc>
                <a:spcPct val="80000"/>
              </a:lnSpc>
              <a:spcAft>
                <a:spcPts val="0"/>
              </a:spcAft>
              <a:buFontTx/>
              <a:buNone/>
              <a:defRPr/>
            </a:pPr>
            <a:endParaRPr lang="fr-FR" altLang="fr-FR" sz="2700" dirty="0">
              <a:latin typeface="Arial" panose="020B0604020202020204" pitchFamily="34" charset="0"/>
              <a:cs typeface="Arial" panose="020B0604020202020204" pitchFamily="34" charset="0"/>
            </a:endParaRPr>
          </a:p>
          <a:p>
            <a:pPr fontAlgn="auto">
              <a:lnSpc>
                <a:spcPct val="80000"/>
              </a:lnSpc>
              <a:spcAft>
                <a:spcPts val="0"/>
              </a:spcAft>
              <a:buFontTx/>
              <a:buNone/>
              <a:defRPr/>
            </a:pPr>
            <a:endParaRPr lang="fr-FR" altLang="fr-FR" sz="2700"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2C81055F-7635-C845-339C-8274B2F64141}"/>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Valeur de difficulté </a:t>
            </a:r>
            <a:r>
              <a:rPr lang="fr-FR" sz="2800" dirty="0">
                <a:latin typeface="Arial" panose="020B0604020202020204" pitchFamily="34" charset="0"/>
                <a:cs typeface="Arial" panose="020B0604020202020204" pitchFamily="34" charset="0"/>
              </a:rPr>
              <a:t>(r</a:t>
            </a:r>
            <a:r>
              <a:rPr lang="fr-FR" sz="2800" cap="none" dirty="0">
                <a:latin typeface="Arial" panose="020B0604020202020204" pitchFamily="34" charset="0"/>
                <a:cs typeface="Arial" panose="020B0604020202020204" pitchFamily="34" charset="0"/>
              </a:rPr>
              <a:t>econnaissance</a:t>
            </a:r>
            <a:r>
              <a:rPr lang="fr-FR" sz="2800" dirty="0">
                <a:latin typeface="Arial" panose="020B0604020202020204" pitchFamily="34" charset="0"/>
                <a:cs typeface="Arial" panose="020B0604020202020204" pitchFamily="34" charset="0"/>
              </a:rPr>
              <a:t> VD)</a:t>
            </a:r>
          </a:p>
        </p:txBody>
      </p:sp>
      <p:sp>
        <p:nvSpPr>
          <p:cNvPr id="4" name="ZoneTexte 3"/>
          <p:cNvSpPr txBox="1">
            <a:spLocks noChangeArrowheads="1"/>
          </p:cNvSpPr>
          <p:nvPr/>
        </p:nvSpPr>
        <p:spPr bwMode="auto">
          <a:xfrm>
            <a:off x="327636" y="1522413"/>
            <a:ext cx="9791700" cy="3711785"/>
          </a:xfrm>
          <a:prstGeom prst="rect">
            <a:avLst/>
          </a:prstGeom>
          <a:noFill/>
          <a:ln w="9525">
            <a:noFill/>
            <a:miter lim="800000"/>
            <a:headEnd/>
            <a:tailEnd/>
          </a:ln>
        </p:spPr>
        <p:txBody>
          <a:bodyPr>
            <a:spAutoFit/>
          </a:bodyPr>
          <a:lstStyle/>
          <a:p>
            <a:pPr>
              <a:lnSpc>
                <a:spcPct val="80000"/>
              </a:lnSpc>
            </a:pPr>
            <a:r>
              <a:rPr lang="fr-FR" altLang="fr-FR" sz="2200" dirty="0">
                <a:latin typeface="Arial" panose="020B0604020202020204" pitchFamily="34" charset="0"/>
                <a:cs typeface="Arial" panose="020B0604020202020204" pitchFamily="34" charset="0"/>
              </a:rPr>
              <a:t>Lorsque un élément ne répond pas aux exigences techniques :</a:t>
            </a:r>
          </a:p>
          <a:p>
            <a:pPr>
              <a:lnSpc>
                <a:spcPct val="80000"/>
              </a:lnSpc>
            </a:pPr>
            <a:endParaRPr lang="fr-FR" altLang="fr-FR" sz="2200" dirty="0">
              <a:latin typeface="Arial" panose="020B0604020202020204" pitchFamily="34" charset="0"/>
              <a:cs typeface="Arial" panose="020B0604020202020204" pitchFamily="34" charset="0"/>
            </a:endParaRPr>
          </a:p>
          <a:p>
            <a:pPr>
              <a:lnSpc>
                <a:spcPct val="80000"/>
              </a:lnSpc>
            </a:pPr>
            <a:r>
              <a:rPr lang="fr-FR" altLang="fr-FR" sz="2200" b="1" dirty="0">
                <a:solidFill>
                  <a:srgbClr val="E2007A"/>
                </a:solidFill>
                <a:highlight>
                  <a:srgbClr val="FFFF00"/>
                </a:highlight>
                <a:latin typeface="Arial" panose="020B0604020202020204" pitchFamily="34" charset="0"/>
                <a:cs typeface="Arial" panose="020B0604020202020204" pitchFamily="34" charset="0"/>
              </a:rPr>
              <a:t>1</a:t>
            </a:r>
            <a:r>
              <a:rPr lang="fr-FR" altLang="fr-FR" sz="2200" b="1" baseline="30000" dirty="0">
                <a:solidFill>
                  <a:srgbClr val="E2007A"/>
                </a:solidFill>
                <a:highlight>
                  <a:srgbClr val="FFFF00"/>
                </a:highlight>
                <a:latin typeface="Arial" panose="020B0604020202020204" pitchFamily="34" charset="0"/>
                <a:cs typeface="Arial" panose="020B0604020202020204" pitchFamily="34" charset="0"/>
              </a:rPr>
              <a:t>er</a:t>
            </a:r>
            <a:r>
              <a:rPr lang="fr-FR" altLang="fr-FR" sz="2200" b="1" dirty="0">
                <a:solidFill>
                  <a:srgbClr val="E2007A"/>
                </a:solidFill>
                <a:highlight>
                  <a:srgbClr val="FFFF00"/>
                </a:highlight>
                <a:latin typeface="Arial" panose="020B0604020202020204" pitchFamily="34" charset="0"/>
                <a:cs typeface="Arial" panose="020B0604020202020204" pitchFamily="34" charset="0"/>
              </a:rPr>
              <a:t> principe :</a:t>
            </a:r>
          </a:p>
          <a:p>
            <a:pPr algn="ctr">
              <a:lnSpc>
                <a:spcPct val="80000"/>
              </a:lnSpc>
            </a:pPr>
            <a:endParaRPr lang="fr-FR" altLang="fr-FR" sz="2200" b="1" dirty="0">
              <a:solidFill>
                <a:srgbClr val="FF0066"/>
              </a:solidFill>
              <a:latin typeface="Arial" panose="020B0604020202020204" pitchFamily="34" charset="0"/>
              <a:cs typeface="Arial" panose="020B0604020202020204" pitchFamily="34" charset="0"/>
            </a:endParaRPr>
          </a:p>
          <a:p>
            <a:pPr algn="just"/>
            <a:r>
              <a:rPr lang="fr-FR" altLang="fr-FR" sz="2200" dirty="0">
                <a:latin typeface="Arial" panose="020B0604020202020204" pitchFamily="34" charset="0"/>
                <a:cs typeface="Arial" panose="020B0604020202020204" pitchFamily="34" charset="0"/>
              </a:rPr>
              <a:t>Si l’élément est reconnu comme un autre élément figurant dans le tableau des difficultés et qu’il est à nouveau exécuté avec une technique correcte, </a:t>
            </a:r>
            <a:r>
              <a:rPr lang="fr-FR" altLang="fr-FR" sz="2200" b="1" u="sng" dirty="0">
                <a:latin typeface="Arial" panose="020B0604020202020204" pitchFamily="34" charset="0"/>
                <a:cs typeface="Arial" panose="020B0604020202020204" pitchFamily="34" charset="0"/>
              </a:rPr>
              <a:t>ils reçoivent tous les 2 leur VD. </a:t>
            </a:r>
          </a:p>
          <a:p>
            <a:pPr algn="just"/>
            <a:endParaRPr lang="fr-FR" altLang="fr-FR" sz="2200" b="1" u="sng" dirty="0">
              <a:latin typeface="Arial" panose="020B0604020202020204" pitchFamily="34" charset="0"/>
              <a:cs typeface="Arial" panose="020B0604020202020204" pitchFamily="34" charset="0"/>
            </a:endParaRPr>
          </a:p>
          <a:p>
            <a:pPr algn="just">
              <a:lnSpc>
                <a:spcPct val="80000"/>
              </a:lnSpc>
            </a:pPr>
            <a:r>
              <a:rPr lang="fr-FR" altLang="fr-FR" sz="2200" u="sng" dirty="0">
                <a:latin typeface="Arial" panose="020B0604020202020204" pitchFamily="34" charset="0"/>
                <a:cs typeface="Arial" panose="020B0604020202020204" pitchFamily="34" charset="0"/>
              </a:rPr>
              <a:t>Ex.</a:t>
            </a:r>
            <a:r>
              <a:rPr lang="fr-FR" altLang="fr-FR" sz="2200" dirty="0">
                <a:latin typeface="Arial" panose="020B0604020202020204" pitchFamily="34" charset="0"/>
                <a:cs typeface="Arial" panose="020B0604020202020204" pitchFamily="34" charset="0"/>
              </a:rPr>
              <a:t>: La pirouette 1 jambe à l’horizontale réalisée avec la jambe non maintenue pendant tout le tour devient une simple pirouette 1 tour A 3.101. </a:t>
            </a:r>
            <a:r>
              <a:rPr lang="fr-FR" altLang="fr-FR" sz="2200" b="1" dirty="0">
                <a:latin typeface="Arial" panose="020B0604020202020204" pitchFamily="34" charset="0"/>
                <a:cs typeface="Arial" panose="020B0604020202020204" pitchFamily="34" charset="0"/>
              </a:rPr>
              <a:t>Elle peut donc  refaire la pirouette 1 jambe à l’horizontale correctement et on comptera la VD </a:t>
            </a:r>
            <a:r>
              <a:rPr lang="fr-FR" altLang="fr-FR" sz="2200" dirty="0">
                <a:latin typeface="Arial" panose="020B0604020202020204" pitchFamily="34" charset="0"/>
                <a:cs typeface="Arial" panose="020B0604020202020204" pitchFamily="34" charset="0"/>
              </a:rPr>
              <a:t>C 3.304.</a:t>
            </a:r>
          </a:p>
        </p:txBody>
      </p:sp>
      <p:pic>
        <p:nvPicPr>
          <p:cNvPr id="5" name="Picture 3"/>
          <p:cNvPicPr>
            <a:picLocks noChangeAspect="1" noChangeArrowheads="1"/>
          </p:cNvPicPr>
          <p:nvPr/>
        </p:nvPicPr>
        <p:blipFill>
          <a:blip r:embed="rId2"/>
          <a:srcRect/>
          <a:stretch>
            <a:fillRect/>
          </a:stretch>
        </p:blipFill>
        <p:spPr bwMode="auto">
          <a:xfrm>
            <a:off x="2895827" y="5234198"/>
            <a:ext cx="2892023" cy="1414634"/>
          </a:xfrm>
          <a:prstGeom prst="rect">
            <a:avLst/>
          </a:prstGeom>
          <a:noFill/>
          <a:ln w="9525">
            <a:noFill/>
            <a:miter lim="800000"/>
            <a:headEnd/>
            <a:tailEnd/>
          </a:ln>
        </p:spPr>
      </p:pic>
      <p:pic>
        <p:nvPicPr>
          <p:cNvPr id="3" name="Image 2">
            <a:extLst>
              <a:ext uri="{FF2B5EF4-FFF2-40B4-BE49-F238E27FC236}">
                <a16:creationId xmlns:a16="http://schemas.microsoft.com/office/drawing/2014/main" id="{1B510174-587E-4B81-1275-65D3CAF2EDD2}"/>
              </a:ext>
            </a:extLst>
          </p:cNvPr>
          <p:cNvPicPr>
            <a:picLocks noChangeAspect="1"/>
          </p:cNvPicPr>
          <p:nvPr/>
        </p:nvPicPr>
        <p:blipFill>
          <a:blip r:embed="rId3"/>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Effect transition="in" filter="fade">
                                      <p:cBhvr>
                                        <p:cTn id="19" dur="1000"/>
                                        <p:tgtEl>
                                          <p:spTgt spid="4">
                                            <p:txEl>
                                              <p:pRg st="6" end="6"/>
                                            </p:txEl>
                                          </p:spTgt>
                                        </p:tgtEl>
                                      </p:cBhvr>
                                    </p:animEffect>
                                    <p:anim calcmode="lin" valueType="num">
                                      <p:cBhvr>
                                        <p:cTn id="2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Valeur de difficulté </a:t>
            </a:r>
            <a:r>
              <a:rPr lang="fr-FR" sz="2800" dirty="0">
                <a:latin typeface="Arial" panose="020B0604020202020204" pitchFamily="34" charset="0"/>
                <a:cs typeface="Arial" panose="020B0604020202020204" pitchFamily="34" charset="0"/>
              </a:rPr>
              <a:t>(r</a:t>
            </a:r>
            <a:r>
              <a:rPr lang="fr-FR" sz="2800" cap="none" dirty="0">
                <a:latin typeface="Arial" panose="020B0604020202020204" pitchFamily="34" charset="0"/>
                <a:cs typeface="Arial" panose="020B0604020202020204" pitchFamily="34" charset="0"/>
              </a:rPr>
              <a:t>econnaissance</a:t>
            </a:r>
            <a:r>
              <a:rPr lang="fr-FR" sz="2800" dirty="0">
                <a:latin typeface="Arial" panose="020B0604020202020204" pitchFamily="34" charset="0"/>
                <a:cs typeface="Arial" panose="020B0604020202020204" pitchFamily="34" charset="0"/>
              </a:rPr>
              <a:t> VD)</a:t>
            </a:r>
          </a:p>
        </p:txBody>
      </p:sp>
      <p:sp>
        <p:nvSpPr>
          <p:cNvPr id="6" name="ZoneTexte 5"/>
          <p:cNvSpPr txBox="1"/>
          <p:nvPr/>
        </p:nvSpPr>
        <p:spPr>
          <a:xfrm>
            <a:off x="468313" y="1365250"/>
            <a:ext cx="9791700" cy="5570756"/>
          </a:xfrm>
          <a:prstGeom prst="rect">
            <a:avLst/>
          </a:prstGeom>
          <a:noFill/>
        </p:spPr>
        <p:txBody>
          <a:bodyPr wrap="square">
            <a:spAutoFit/>
          </a:bodyPr>
          <a:lstStyle/>
          <a:p>
            <a:pPr defTabSz="521437" fontAlgn="auto">
              <a:spcBef>
                <a:spcPts val="0"/>
              </a:spcBef>
              <a:spcAft>
                <a:spcPts val="0"/>
              </a:spcAft>
              <a:defRPr/>
            </a:pPr>
            <a:endParaRPr lang="fr-FR" altLang="fr-FR" sz="600" b="1" dirty="0">
              <a:solidFill>
                <a:srgbClr val="FF0066"/>
              </a:solidFill>
              <a:highlight>
                <a:srgbClr val="FFFF00"/>
              </a:highlight>
              <a:latin typeface="Arial" panose="020B0604020202020204" pitchFamily="34" charset="0"/>
              <a:cs typeface="Arial" panose="020B0604020202020204" pitchFamily="34" charset="0"/>
            </a:endParaRPr>
          </a:p>
          <a:p>
            <a:pPr defTabSz="521437" fontAlgn="auto">
              <a:spcBef>
                <a:spcPts val="0"/>
              </a:spcBef>
              <a:spcAft>
                <a:spcPts val="0"/>
              </a:spcAft>
              <a:defRPr/>
            </a:pPr>
            <a:r>
              <a:rPr lang="fr-FR" altLang="fr-FR" sz="2200" b="1" dirty="0">
                <a:solidFill>
                  <a:srgbClr val="FF0066"/>
                </a:solidFill>
                <a:highlight>
                  <a:srgbClr val="FFFF00"/>
                </a:highlight>
                <a:latin typeface="Arial" panose="020B0604020202020204" pitchFamily="34" charset="0"/>
                <a:cs typeface="Arial" panose="020B0604020202020204" pitchFamily="34" charset="0"/>
              </a:rPr>
              <a:t>2</a:t>
            </a:r>
            <a:r>
              <a:rPr lang="fr-FR" altLang="fr-FR" sz="2200" b="1" baseline="30000" dirty="0">
                <a:solidFill>
                  <a:srgbClr val="FF0066"/>
                </a:solidFill>
                <a:highlight>
                  <a:srgbClr val="FFFF00"/>
                </a:highlight>
                <a:latin typeface="Arial" panose="020B0604020202020204" pitchFamily="34" charset="0"/>
                <a:cs typeface="Arial" panose="020B0604020202020204" pitchFamily="34" charset="0"/>
              </a:rPr>
              <a:t>ème</a:t>
            </a:r>
            <a:r>
              <a:rPr lang="fr-FR" altLang="fr-FR" sz="2200" b="1" dirty="0">
                <a:solidFill>
                  <a:srgbClr val="FF0066"/>
                </a:solidFill>
                <a:highlight>
                  <a:srgbClr val="FFFF00"/>
                </a:highlight>
                <a:latin typeface="Arial" panose="020B0604020202020204" pitchFamily="34" charset="0"/>
                <a:cs typeface="Arial" panose="020B0604020202020204" pitchFamily="34" charset="0"/>
              </a:rPr>
              <a:t> principe : </a:t>
            </a:r>
          </a:p>
          <a:p>
            <a:pPr defTabSz="521437" fontAlgn="auto">
              <a:spcBef>
                <a:spcPts val="0"/>
              </a:spcBef>
              <a:spcAft>
                <a:spcPts val="0"/>
              </a:spcAft>
              <a:defRPr/>
            </a:pPr>
            <a:r>
              <a:rPr lang="fr-FR" altLang="fr-FR" sz="2200" b="1" dirty="0">
                <a:solidFill>
                  <a:srgbClr val="FF0066"/>
                </a:solidFill>
                <a:latin typeface="Arial" panose="020B0604020202020204" pitchFamily="34" charset="0"/>
                <a:cs typeface="Arial" panose="020B0604020202020204" pitchFamily="34" charset="0"/>
              </a:rPr>
              <a:t> </a:t>
            </a:r>
          </a:p>
          <a:p>
            <a:pPr defTabSz="521437" fontAlgn="auto">
              <a:spcBef>
                <a:spcPts val="0"/>
              </a:spcBef>
              <a:spcAft>
                <a:spcPts val="0"/>
              </a:spcAft>
              <a:defRPr/>
            </a:pPr>
            <a:r>
              <a:rPr lang="fr-FR" altLang="fr-FR" sz="2200" b="1" u="sng" dirty="0">
                <a:latin typeface="Arial" panose="020B0604020202020204" pitchFamily="34" charset="0"/>
                <a:cs typeface="Arial" panose="020B0604020202020204" pitchFamily="34" charset="0"/>
              </a:rPr>
              <a:t>La VD n’est pas accordée</a:t>
            </a:r>
            <a:r>
              <a:rPr lang="fr-FR" altLang="fr-FR" sz="2200" b="1" dirty="0">
                <a:latin typeface="Arial" panose="020B0604020202020204" pitchFamily="34" charset="0"/>
                <a:cs typeface="Arial" panose="020B0604020202020204" pitchFamily="34" charset="0"/>
              </a:rPr>
              <a:t> : </a:t>
            </a:r>
            <a:r>
              <a:rPr lang="fr-FR" altLang="fr-FR" sz="2200" dirty="0">
                <a:latin typeface="Arial" panose="020B0604020202020204" pitchFamily="34" charset="0"/>
                <a:cs typeface="Arial" panose="020B0604020202020204" pitchFamily="34" charset="0"/>
              </a:rPr>
              <a:t>élément sans revenir sur les pieds.</a:t>
            </a:r>
          </a:p>
          <a:p>
            <a:pPr defTabSz="521437" fontAlgn="auto">
              <a:spcBef>
                <a:spcPts val="1200"/>
              </a:spcBef>
              <a:spcAft>
                <a:spcPts val="0"/>
              </a:spcAft>
              <a:defRPr/>
            </a:pPr>
            <a:r>
              <a:rPr lang="fr-FR" altLang="fr-FR" sz="2200" dirty="0">
                <a:latin typeface="Arial" panose="020B0604020202020204" pitchFamily="34" charset="0"/>
                <a:cs typeface="Arial" panose="020B0604020202020204" pitchFamily="34" charset="0"/>
              </a:rPr>
              <a:t>Si l’élément est exécuté plus tard avec une technique correcte, il recevra la VD, puisque la première exécution n’a pas été reconnue.</a:t>
            </a:r>
          </a:p>
          <a:p>
            <a:pPr defTabSz="521437" fontAlgn="auto">
              <a:spcBef>
                <a:spcPts val="2053"/>
              </a:spcBef>
              <a:spcAft>
                <a:spcPts val="0"/>
              </a:spcAft>
              <a:defRPr/>
            </a:pPr>
            <a:endParaRPr lang="fr-FR" altLang="fr-FR" sz="800" b="1" dirty="0">
              <a:latin typeface="Arial" panose="020B0604020202020204" pitchFamily="34" charset="0"/>
              <a:cs typeface="Arial" panose="020B0604020202020204" pitchFamily="34" charset="0"/>
            </a:endParaRPr>
          </a:p>
          <a:p>
            <a:pPr defTabSz="521437" fontAlgn="auto">
              <a:lnSpc>
                <a:spcPct val="80000"/>
              </a:lnSpc>
              <a:spcBef>
                <a:spcPts val="0"/>
              </a:spcBef>
              <a:spcAft>
                <a:spcPts val="0"/>
              </a:spcAft>
              <a:defRPr/>
            </a:pPr>
            <a:r>
              <a:rPr lang="fr-FR" altLang="fr-FR" sz="2200" b="1" dirty="0">
                <a:solidFill>
                  <a:srgbClr val="FF0066"/>
                </a:solidFill>
                <a:highlight>
                  <a:srgbClr val="FFFF00"/>
                </a:highlight>
                <a:latin typeface="Arial" panose="020B0604020202020204" pitchFamily="34" charset="0"/>
                <a:cs typeface="Arial" panose="020B0604020202020204" pitchFamily="34" charset="0"/>
              </a:rPr>
              <a:t>3</a:t>
            </a:r>
            <a:r>
              <a:rPr lang="fr-FR" altLang="fr-FR" sz="2200" b="1" baseline="30000" dirty="0">
                <a:solidFill>
                  <a:srgbClr val="FF0066"/>
                </a:solidFill>
                <a:highlight>
                  <a:srgbClr val="FFFF00"/>
                </a:highlight>
                <a:latin typeface="Arial" panose="020B0604020202020204" pitchFamily="34" charset="0"/>
                <a:cs typeface="Arial" panose="020B0604020202020204" pitchFamily="34" charset="0"/>
              </a:rPr>
              <a:t>ème</a:t>
            </a:r>
            <a:r>
              <a:rPr lang="fr-FR" altLang="fr-FR" sz="2200" b="1" dirty="0">
                <a:solidFill>
                  <a:srgbClr val="FF0066"/>
                </a:solidFill>
                <a:highlight>
                  <a:srgbClr val="FFFF00"/>
                </a:highlight>
                <a:latin typeface="Arial" panose="020B0604020202020204" pitchFamily="34" charset="0"/>
                <a:cs typeface="Arial" panose="020B0604020202020204" pitchFamily="34" charset="0"/>
              </a:rPr>
              <a:t> principe :</a:t>
            </a:r>
          </a:p>
          <a:p>
            <a:pPr algn="ctr" defTabSz="521437" fontAlgn="auto">
              <a:lnSpc>
                <a:spcPct val="80000"/>
              </a:lnSpc>
              <a:spcBef>
                <a:spcPts val="0"/>
              </a:spcBef>
              <a:spcAft>
                <a:spcPts val="0"/>
              </a:spcAft>
              <a:defRPr/>
            </a:pPr>
            <a:endParaRPr lang="fr-FR" altLang="fr-FR" sz="2200" b="1" dirty="0">
              <a:solidFill>
                <a:srgbClr val="FF0066"/>
              </a:solidFill>
              <a:latin typeface="Arial" panose="020B0604020202020204" pitchFamily="34" charset="0"/>
              <a:cs typeface="Arial" panose="020B0604020202020204" pitchFamily="34" charset="0"/>
            </a:endParaRPr>
          </a:p>
          <a:p>
            <a:pPr defTabSz="521437" fontAlgn="auto">
              <a:lnSpc>
                <a:spcPct val="80000"/>
              </a:lnSpc>
              <a:spcBef>
                <a:spcPts val="0"/>
              </a:spcBef>
              <a:spcAft>
                <a:spcPts val="0"/>
              </a:spcAft>
              <a:defRPr/>
            </a:pPr>
            <a:r>
              <a:rPr lang="fr-FR" altLang="fr-FR" sz="2200" dirty="0">
                <a:latin typeface="Arial" panose="020B0604020202020204" pitchFamily="34" charset="0"/>
                <a:cs typeface="Arial" panose="020B0604020202020204" pitchFamily="34" charset="0"/>
              </a:rPr>
              <a:t>Si un élément qui a reçu une VD inférieure </a:t>
            </a:r>
            <a:r>
              <a:rPr lang="fr-FR" altLang="fr-FR" sz="2200" b="1" dirty="0">
                <a:latin typeface="Arial" panose="020B0604020202020204" pitchFamily="34" charset="0"/>
                <a:cs typeface="Arial" panose="020B0604020202020204" pitchFamily="34" charset="0"/>
              </a:rPr>
              <a:t>(</a:t>
            </a:r>
            <a:r>
              <a:rPr lang="fr-FR" altLang="fr-FR" sz="2200" b="1" u="sng" dirty="0">
                <a:latin typeface="Arial" panose="020B0604020202020204" pitchFamily="34" charset="0"/>
                <a:cs typeface="Arial" panose="020B0604020202020204" pitchFamily="34" charset="0"/>
              </a:rPr>
              <a:t>il est </a:t>
            </a:r>
            <a:r>
              <a:rPr lang="fr-FR" altLang="fr-FR" sz="2200" b="1" u="sng" dirty="0" err="1">
                <a:latin typeface="Arial" panose="020B0604020202020204" pitchFamily="34" charset="0"/>
                <a:cs typeface="Arial" panose="020B0604020202020204" pitchFamily="34" charset="0"/>
              </a:rPr>
              <a:t>devalué</a:t>
            </a:r>
            <a:r>
              <a:rPr lang="fr-FR" altLang="fr-FR" sz="2200" b="1" dirty="0">
                <a:latin typeface="Arial" panose="020B0604020202020204" pitchFamily="34" charset="0"/>
                <a:cs typeface="Arial" panose="020B0604020202020204" pitchFamily="34" charset="0"/>
              </a:rPr>
              <a:t>)</a:t>
            </a:r>
            <a:r>
              <a:rPr lang="fr-FR" altLang="fr-FR" sz="2200" dirty="0">
                <a:latin typeface="Arial" panose="020B0604020202020204" pitchFamily="34" charset="0"/>
                <a:cs typeface="Arial" panose="020B0604020202020204" pitchFamily="34" charset="0"/>
              </a:rPr>
              <a:t> pour manque d’exigence technique est  à nouveau exécuté dans l’exercice, il sera considéré comme une répétition et ne recevra pas la VD</a:t>
            </a:r>
            <a:r>
              <a:rPr lang="fr-FR" altLang="fr-FR" sz="2200" dirty="0">
                <a:solidFill>
                  <a:srgbClr val="FF0000"/>
                </a:solidFill>
                <a:latin typeface="Arial" panose="020B0604020202020204" pitchFamily="34" charset="0"/>
                <a:cs typeface="Arial" panose="020B0604020202020204" pitchFamily="34" charset="0"/>
              </a:rPr>
              <a:t>.</a:t>
            </a:r>
          </a:p>
          <a:p>
            <a:pPr defTabSz="521437" fontAlgn="auto">
              <a:spcBef>
                <a:spcPts val="2053"/>
              </a:spcBef>
              <a:spcAft>
                <a:spcPts val="0"/>
              </a:spcAft>
              <a:defRPr/>
            </a:pPr>
            <a:r>
              <a:rPr lang="fr-FR" altLang="fr-FR" sz="2400" i="1" dirty="0">
                <a:solidFill>
                  <a:schemeClr val="accent1">
                    <a:lumMod val="75000"/>
                  </a:schemeClr>
                </a:solidFill>
                <a:latin typeface="Arial" panose="020B0604020202020204" pitchFamily="34" charset="0"/>
                <a:cs typeface="Arial" panose="020B0604020202020204" pitchFamily="34" charset="0"/>
              </a:rPr>
              <a:t>Dans les 3 principes présentés, on enlève toujours les fautes d’exécution de l’élément même si on ne le reconnaît pas.</a:t>
            </a:r>
          </a:p>
          <a:p>
            <a:pPr defTabSz="521437" fontAlgn="auto">
              <a:spcBef>
                <a:spcPts val="2053"/>
              </a:spcBef>
              <a:spcAft>
                <a:spcPts val="0"/>
              </a:spcAft>
              <a:defRPr/>
            </a:pPr>
            <a:endParaRPr lang="fr-FR" altLang="fr-FR" sz="2200" b="1" dirty="0">
              <a:latin typeface="Arial" panose="020B0604020202020204" pitchFamily="34" charset="0"/>
              <a:cs typeface="Arial" panose="020B0604020202020204" pitchFamily="34" charset="0"/>
            </a:endParaRPr>
          </a:p>
        </p:txBody>
      </p:sp>
      <p:pic>
        <p:nvPicPr>
          <p:cNvPr id="3" name="Image 2">
            <a:extLst>
              <a:ext uri="{FF2B5EF4-FFF2-40B4-BE49-F238E27FC236}">
                <a16:creationId xmlns:a16="http://schemas.microsoft.com/office/drawing/2014/main" id="{C4BE4285-DB14-300A-EACB-174CE9D43DB7}"/>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6" end="6"/>
                                            </p:txEl>
                                          </p:spTgt>
                                        </p:tgtEl>
                                        <p:attrNameLst>
                                          <p:attrName>style.visibility</p:attrName>
                                        </p:attrNameLst>
                                      </p:cBhvr>
                                      <p:to>
                                        <p:strVal val="visible"/>
                                      </p:to>
                                    </p:set>
                                    <p:animEffect transition="in" filter="fade">
                                      <p:cBhvr>
                                        <p:cTn id="7" dur="1000"/>
                                        <p:tgtEl>
                                          <p:spTgt spid="6">
                                            <p:txEl>
                                              <p:pRg st="6" end="6"/>
                                            </p:txEl>
                                          </p:spTgt>
                                        </p:tgtEl>
                                      </p:cBhvr>
                                    </p:animEffect>
                                    <p:anim calcmode="lin" valueType="num">
                                      <p:cBhvr>
                                        <p:cTn id="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8" end="8"/>
                                            </p:txEl>
                                          </p:spTgt>
                                        </p:tgtEl>
                                        <p:attrNameLst>
                                          <p:attrName>style.visibility</p:attrName>
                                        </p:attrNameLst>
                                      </p:cBhvr>
                                      <p:to>
                                        <p:strVal val="visible"/>
                                      </p:to>
                                    </p:set>
                                    <p:animEffect transition="in" filter="fade">
                                      <p:cBhvr>
                                        <p:cTn id="12" dur="1000"/>
                                        <p:tgtEl>
                                          <p:spTgt spid="6">
                                            <p:txEl>
                                              <p:pRg st="8" end="8"/>
                                            </p:txEl>
                                          </p:spTgt>
                                        </p:tgtEl>
                                      </p:cBhvr>
                                    </p:animEffect>
                                    <p:anim calcmode="lin" valueType="num">
                                      <p:cBhvr>
                                        <p:cTn id="13"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animEffect transition="in" filter="fade">
                                      <p:cBhvr>
                                        <p:cTn id="19" dur="1000"/>
                                        <p:tgtEl>
                                          <p:spTgt spid="6">
                                            <p:txEl>
                                              <p:pRg st="9" end="9"/>
                                            </p:txEl>
                                          </p:spTgt>
                                        </p:tgtEl>
                                      </p:cBhvr>
                                    </p:animEffect>
                                    <p:anim calcmode="lin" valueType="num">
                                      <p:cBhvr>
                                        <p:cTn id="20"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Exercice trop court      </a:t>
            </a:r>
            <a:r>
              <a:rPr lang="fr-FR" altLang="fr-FR" sz="2800" cap="none" dirty="0">
                <a:solidFill>
                  <a:schemeClr val="tx1"/>
                </a:solidFill>
                <a:latin typeface="Arial" panose="020B0604020202020204" pitchFamily="34" charset="0"/>
                <a:cs typeface="Arial" panose="020B0604020202020204" pitchFamily="34" charset="0"/>
              </a:rPr>
              <a:t> </a:t>
            </a:r>
            <a:r>
              <a:rPr lang="fr-FR" altLang="fr-FR" sz="2800" i="1" cap="none" dirty="0">
                <a:solidFill>
                  <a:schemeClr val="accent2">
                    <a:lumMod val="60000"/>
                    <a:lumOff val="40000"/>
                  </a:schemeClr>
                </a:solidFill>
                <a:highlight>
                  <a:srgbClr val="FFFF00"/>
                </a:highlight>
                <a:latin typeface="Arial" panose="020B0604020202020204" pitchFamily="34" charset="0"/>
                <a:cs typeface="Arial" panose="020B0604020202020204" pitchFamily="34" charset="0"/>
              </a:rPr>
              <a:t>Aménagement FSCF</a:t>
            </a:r>
            <a:endParaRPr lang="fr-FR" sz="2800" i="1" cap="none" dirty="0">
              <a:solidFill>
                <a:schemeClr val="accent2">
                  <a:lumMod val="60000"/>
                  <a:lumOff val="40000"/>
                </a:schemeClr>
              </a:solidFill>
              <a:highlight>
                <a:srgbClr val="FFFF00"/>
              </a:highlight>
              <a:latin typeface="Arial" panose="020B0604020202020204" pitchFamily="34" charset="0"/>
              <a:cs typeface="Arial" panose="020B0604020202020204" pitchFamily="34" charset="0"/>
            </a:endParaRPr>
          </a:p>
        </p:txBody>
      </p:sp>
      <p:sp>
        <p:nvSpPr>
          <p:cNvPr id="33794" name="ZoneTexte 4"/>
          <p:cNvSpPr txBox="1">
            <a:spLocks noChangeArrowheads="1"/>
          </p:cNvSpPr>
          <p:nvPr/>
        </p:nvSpPr>
        <p:spPr bwMode="auto">
          <a:xfrm>
            <a:off x="468313" y="1409700"/>
            <a:ext cx="9791700" cy="5472267"/>
          </a:xfrm>
          <a:prstGeom prst="rect">
            <a:avLst/>
          </a:prstGeom>
          <a:noFill/>
          <a:ln w="9525">
            <a:noFill/>
            <a:miter lim="800000"/>
            <a:headEnd/>
            <a:tailEnd/>
          </a:ln>
        </p:spPr>
        <p:txBody>
          <a:bodyPr>
            <a:spAutoFit/>
          </a:bodyPr>
          <a:lstStyle/>
          <a:p>
            <a:pPr>
              <a:lnSpc>
                <a:spcPct val="80000"/>
              </a:lnSpc>
            </a:pPr>
            <a:r>
              <a:rPr lang="fr-FR" sz="2200" dirty="0"/>
              <a:t>Après notification du jury D, </a:t>
            </a:r>
            <a:r>
              <a:rPr lang="fr-FR" sz="2200" dirty="0">
                <a:solidFill>
                  <a:schemeClr val="accent2">
                    <a:lumMod val="60000"/>
                    <a:lumOff val="40000"/>
                  </a:schemeClr>
                </a:solidFill>
              </a:rPr>
              <a:t>le jury E additionnera la déduction </a:t>
            </a:r>
            <a:r>
              <a:rPr lang="fr-FR" sz="2200" dirty="0"/>
              <a:t>pour exercice trop court aux autres déductions (exécution/artistique), </a:t>
            </a:r>
            <a:r>
              <a:rPr lang="fr-FR" altLang="fr-FR" sz="2200" dirty="0">
                <a:solidFill>
                  <a:schemeClr val="accent2">
                    <a:lumMod val="60000"/>
                    <a:lumOff val="40000"/>
                  </a:schemeClr>
                </a:solidFill>
              </a:rPr>
              <a:t>la gymnaste conservera sa note D (aménagement) </a:t>
            </a:r>
            <a:r>
              <a:rPr lang="fr-FR" sz="2200" dirty="0"/>
              <a:t>:</a:t>
            </a:r>
          </a:p>
          <a:p>
            <a:pPr>
              <a:lnSpc>
                <a:spcPct val="80000"/>
              </a:lnSpc>
            </a:pPr>
            <a:endParaRPr lang="fr-FR" sz="2200" dirty="0"/>
          </a:p>
          <a:p>
            <a:pPr lvl="1" indent="0">
              <a:lnSpc>
                <a:spcPct val="80000"/>
              </a:lnSpc>
            </a:pPr>
            <a:r>
              <a:rPr lang="fr-FR" sz="2200" dirty="0"/>
              <a:t>7 éléments ou + reconnus    :  pas de déduction</a:t>
            </a:r>
          </a:p>
          <a:p>
            <a:pPr lvl="1" indent="0">
              <a:lnSpc>
                <a:spcPct val="80000"/>
              </a:lnSpc>
            </a:pPr>
            <a:r>
              <a:rPr lang="fr-FR" sz="2200" dirty="0"/>
              <a:t>5-6 éléments reconnus         :  -  4,00 pts </a:t>
            </a:r>
          </a:p>
          <a:p>
            <a:pPr lvl="1" indent="0">
              <a:lnSpc>
                <a:spcPct val="80000"/>
              </a:lnSpc>
            </a:pPr>
            <a:r>
              <a:rPr lang="fr-FR" sz="2200" dirty="0"/>
              <a:t>3-4 éléments reconnus         :  -  6,00 pts</a:t>
            </a:r>
          </a:p>
          <a:p>
            <a:pPr lvl="1" indent="0">
              <a:lnSpc>
                <a:spcPct val="80000"/>
              </a:lnSpc>
            </a:pPr>
            <a:r>
              <a:rPr lang="fr-FR" sz="2200" dirty="0"/>
              <a:t>1-2 éléments reconnus         :  -  8,00 pts</a:t>
            </a:r>
          </a:p>
          <a:p>
            <a:pPr lvl="1" indent="0">
              <a:lnSpc>
                <a:spcPct val="80000"/>
              </a:lnSpc>
            </a:pPr>
            <a:r>
              <a:rPr lang="fr-FR" sz="2200" dirty="0"/>
              <a:t>Pas d’éléments                     :  - 10,00 pts</a:t>
            </a:r>
          </a:p>
          <a:p>
            <a:pPr lvl="1" indent="0">
              <a:lnSpc>
                <a:spcPct val="80000"/>
              </a:lnSpc>
            </a:pPr>
            <a:endParaRPr lang="fr-FR" sz="1000" dirty="0"/>
          </a:p>
          <a:p>
            <a:pPr defTabSz="521437" fontAlgn="auto">
              <a:lnSpc>
                <a:spcPct val="90000"/>
              </a:lnSpc>
              <a:spcBef>
                <a:spcPts val="0"/>
              </a:spcBef>
              <a:spcAft>
                <a:spcPts val="0"/>
              </a:spcAft>
              <a:defRPr/>
            </a:pPr>
            <a:r>
              <a:rPr lang="fr-FR" altLang="fr-FR" sz="2200" dirty="0">
                <a:latin typeface="Arial" panose="020B0604020202020204" pitchFamily="34" charset="0"/>
                <a:cs typeface="Arial" panose="020B0604020202020204" pitchFamily="34" charset="0"/>
              </a:rPr>
              <a:t>Il ne doit pas y avoir de confusion entre le calcul des VD et le nombre d’éléments reconnus (gym/</a:t>
            </a:r>
            <a:r>
              <a:rPr lang="fr-FR" altLang="fr-FR" sz="2200" dirty="0" err="1">
                <a:latin typeface="Arial" panose="020B0604020202020204" pitchFamily="34" charset="0"/>
                <a:cs typeface="Arial" panose="020B0604020202020204" pitchFamily="34" charset="0"/>
              </a:rPr>
              <a:t>acro.</a:t>
            </a:r>
            <a:r>
              <a:rPr lang="fr-FR" altLang="fr-FR" sz="2200" dirty="0">
                <a:latin typeface="Arial" panose="020B0604020202020204" pitchFamily="34" charset="0"/>
                <a:cs typeface="Arial" panose="020B0604020202020204" pitchFamily="34" charset="0"/>
              </a:rPr>
              <a:t>) dans l’exercice.</a:t>
            </a:r>
          </a:p>
          <a:p>
            <a:pPr marL="342900" indent="-342900" defTabSz="521437" fontAlgn="auto">
              <a:lnSpc>
                <a:spcPct val="90000"/>
              </a:lnSpc>
              <a:spcBef>
                <a:spcPts val="0"/>
              </a:spcBef>
              <a:spcAft>
                <a:spcPts val="0"/>
              </a:spcAft>
              <a:buFontTx/>
              <a:buChar char="-"/>
              <a:defRPr/>
            </a:pPr>
            <a:endParaRPr lang="fr-FR" altLang="fr-FR" sz="1000" dirty="0">
              <a:latin typeface="Arial" panose="020B0604020202020204" pitchFamily="34" charset="0"/>
              <a:cs typeface="Arial" panose="020B0604020202020204" pitchFamily="34" charset="0"/>
            </a:endParaRPr>
          </a:p>
          <a:p>
            <a:pPr defTabSz="521437" fontAlgn="auto">
              <a:lnSpc>
                <a:spcPct val="90000"/>
              </a:lnSpc>
              <a:spcBef>
                <a:spcPts val="0"/>
              </a:spcBef>
              <a:spcAft>
                <a:spcPts val="0"/>
              </a:spcAft>
              <a:defRPr/>
            </a:pPr>
            <a:r>
              <a:rPr lang="fr-FR" altLang="fr-FR" sz="2000" dirty="0">
                <a:latin typeface="Arial" panose="020B0604020202020204" pitchFamily="34" charset="0"/>
                <a:cs typeface="Arial" panose="020B0604020202020204" pitchFamily="34" charset="0"/>
              </a:rPr>
              <a:t>Exemple :	7 </a:t>
            </a:r>
            <a:r>
              <a:rPr lang="fr-FR" altLang="fr-FR" sz="2000" dirty="0" err="1">
                <a:latin typeface="Arial" panose="020B0604020202020204" pitchFamily="34" charset="0"/>
                <a:cs typeface="Arial" panose="020B0604020202020204" pitchFamily="34" charset="0"/>
              </a:rPr>
              <a:t>acro.</a:t>
            </a:r>
            <a:r>
              <a:rPr lang="fr-FR" altLang="fr-FR" sz="2000" dirty="0">
                <a:latin typeface="Arial" panose="020B0604020202020204" pitchFamily="34" charset="0"/>
                <a:cs typeface="Arial" panose="020B0604020202020204" pitchFamily="34" charset="0"/>
              </a:rPr>
              <a:t> (dont la sortie) + 1 gym   </a:t>
            </a:r>
          </a:p>
          <a:p>
            <a:pPr algn="ctr" defTabSz="521437" fontAlgn="auto">
              <a:lnSpc>
                <a:spcPct val="90000"/>
              </a:lnSpc>
              <a:spcBef>
                <a:spcPts val="0"/>
              </a:spcBef>
              <a:spcAft>
                <a:spcPts val="0"/>
              </a:spcAft>
              <a:defRPr/>
            </a:pPr>
            <a:endParaRPr lang="fr-FR" altLang="fr-FR" sz="1000" dirty="0">
              <a:latin typeface="Arial" panose="020B0604020202020204" pitchFamily="34" charset="0"/>
              <a:cs typeface="Arial" panose="020B0604020202020204" pitchFamily="34" charset="0"/>
            </a:endParaRPr>
          </a:p>
          <a:p>
            <a:pPr defTabSz="521437" fontAlgn="auto">
              <a:lnSpc>
                <a:spcPct val="90000"/>
              </a:lnSpc>
              <a:spcBef>
                <a:spcPts val="0"/>
              </a:spcBef>
              <a:spcAft>
                <a:spcPts val="0"/>
              </a:spcAft>
              <a:defRPr/>
            </a:pPr>
            <a:r>
              <a:rPr lang="fr-FR" altLang="fr-FR" sz="2000" dirty="0">
                <a:latin typeface="Arial" panose="020B0604020202020204" pitchFamily="34" charset="0"/>
                <a:cs typeface="Arial" panose="020B0604020202020204" pitchFamily="34" charset="0"/>
              </a:rPr>
              <a:t>Jury D : 6 VD (5 </a:t>
            </a:r>
            <a:r>
              <a:rPr lang="fr-FR" altLang="fr-FR" sz="2000" dirty="0" err="1">
                <a:latin typeface="Arial" panose="020B0604020202020204" pitchFamily="34" charset="0"/>
                <a:cs typeface="Arial" panose="020B0604020202020204" pitchFamily="34" charset="0"/>
              </a:rPr>
              <a:t>acro</a:t>
            </a:r>
            <a:r>
              <a:rPr lang="fr-FR" altLang="fr-FR" sz="2000" dirty="0">
                <a:latin typeface="Arial" panose="020B0604020202020204" pitchFamily="34" charset="0"/>
                <a:cs typeface="Arial" panose="020B0604020202020204" pitchFamily="34" charset="0"/>
              </a:rPr>
              <a:t> + 1 gym)</a:t>
            </a:r>
          </a:p>
          <a:p>
            <a:pPr defTabSz="521437" fontAlgn="auto">
              <a:lnSpc>
                <a:spcPct val="90000"/>
              </a:lnSpc>
              <a:spcBef>
                <a:spcPts val="0"/>
              </a:spcBef>
              <a:spcAft>
                <a:spcPts val="0"/>
              </a:spcAft>
              <a:defRPr/>
            </a:pPr>
            <a:r>
              <a:rPr lang="fr-FR" altLang="fr-FR" sz="2000" dirty="0">
                <a:latin typeface="Arial" panose="020B0604020202020204" pitchFamily="34" charset="0"/>
                <a:cs typeface="Arial" panose="020B0604020202020204" pitchFamily="34" charset="0"/>
              </a:rPr>
              <a:t>Aucune pénalité pour exercice trop court car la gym a bien exécuté 8 éléments codifiés et non répétés.  </a:t>
            </a:r>
          </a:p>
          <a:p>
            <a:pPr defTabSz="521437" fontAlgn="auto">
              <a:lnSpc>
                <a:spcPct val="90000"/>
              </a:lnSpc>
              <a:spcBef>
                <a:spcPts val="0"/>
              </a:spcBef>
              <a:spcAft>
                <a:spcPts val="0"/>
              </a:spcAft>
              <a:defRPr/>
            </a:pPr>
            <a:endParaRPr lang="fr-FR" altLang="fr-FR" sz="2000" b="1" dirty="0">
              <a:latin typeface="Arial" panose="020B0604020202020204" pitchFamily="34" charset="0"/>
              <a:cs typeface="Arial" panose="020B0604020202020204" pitchFamily="34" charset="0"/>
            </a:endParaRPr>
          </a:p>
          <a:p>
            <a:pPr algn="ctr" defTabSz="521437" fontAlgn="auto">
              <a:lnSpc>
                <a:spcPct val="90000"/>
              </a:lnSpc>
              <a:spcBef>
                <a:spcPts val="0"/>
              </a:spcBef>
              <a:spcAft>
                <a:spcPts val="0"/>
              </a:spcAft>
              <a:defRPr/>
            </a:pPr>
            <a:r>
              <a:rPr lang="fr-FR" altLang="fr-FR" sz="2000" b="1" i="1" dirty="0">
                <a:solidFill>
                  <a:srgbClr val="00B0F0"/>
                </a:solidFill>
              </a:rPr>
              <a:t>Avec l’aménagement du code, la gymnaste conservera sa note D</a:t>
            </a:r>
            <a:endParaRPr lang="fr-FR" sz="2200" b="1" dirty="0"/>
          </a:p>
          <a:p>
            <a:pPr>
              <a:lnSpc>
                <a:spcPct val="80000"/>
              </a:lnSpc>
            </a:pPr>
            <a:endParaRPr lang="fr-FR" sz="2200" i="1" dirty="0">
              <a:solidFill>
                <a:schemeClr val="accent2">
                  <a:lumMod val="60000"/>
                  <a:lumOff val="40000"/>
                </a:schemeClr>
              </a:solidFill>
            </a:endParaRPr>
          </a:p>
        </p:txBody>
      </p:sp>
      <p:pic>
        <p:nvPicPr>
          <p:cNvPr id="3" name="Image 2">
            <a:extLst>
              <a:ext uri="{FF2B5EF4-FFF2-40B4-BE49-F238E27FC236}">
                <a16:creationId xmlns:a16="http://schemas.microsoft.com/office/drawing/2014/main" id="{2E8AFBF2-E6B4-1DDE-588F-71DEF613C8C0}"/>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794">
                                            <p:txEl>
                                              <p:pRg st="2" end="2"/>
                                            </p:txEl>
                                          </p:spTgt>
                                        </p:tgtEl>
                                        <p:attrNameLst>
                                          <p:attrName>style.visibility</p:attrName>
                                        </p:attrNameLst>
                                      </p:cBhvr>
                                      <p:to>
                                        <p:strVal val="visible"/>
                                      </p:to>
                                    </p:set>
                                    <p:animEffect transition="in" filter="fade">
                                      <p:cBhvr>
                                        <p:cTn id="7" dur="1000"/>
                                        <p:tgtEl>
                                          <p:spTgt spid="33794">
                                            <p:txEl>
                                              <p:pRg st="2" end="2"/>
                                            </p:txEl>
                                          </p:spTgt>
                                        </p:tgtEl>
                                      </p:cBhvr>
                                    </p:animEffect>
                                    <p:anim calcmode="lin" valueType="num">
                                      <p:cBhvr>
                                        <p:cTn id="8" dur="1000" fill="hold"/>
                                        <p:tgtEl>
                                          <p:spTgt spid="3379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379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3794">
                                            <p:txEl>
                                              <p:pRg st="3" end="3"/>
                                            </p:txEl>
                                          </p:spTgt>
                                        </p:tgtEl>
                                        <p:attrNameLst>
                                          <p:attrName>style.visibility</p:attrName>
                                        </p:attrNameLst>
                                      </p:cBhvr>
                                      <p:to>
                                        <p:strVal val="visible"/>
                                      </p:to>
                                    </p:set>
                                    <p:animEffect transition="in" filter="fade">
                                      <p:cBhvr>
                                        <p:cTn id="12" dur="1000"/>
                                        <p:tgtEl>
                                          <p:spTgt spid="33794">
                                            <p:txEl>
                                              <p:pRg st="3" end="3"/>
                                            </p:txEl>
                                          </p:spTgt>
                                        </p:tgtEl>
                                      </p:cBhvr>
                                    </p:animEffect>
                                    <p:anim calcmode="lin" valueType="num">
                                      <p:cBhvr>
                                        <p:cTn id="13" dur="1000" fill="hold"/>
                                        <p:tgtEl>
                                          <p:spTgt spid="3379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3794">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3794">
                                            <p:txEl>
                                              <p:pRg st="4" end="4"/>
                                            </p:txEl>
                                          </p:spTgt>
                                        </p:tgtEl>
                                        <p:attrNameLst>
                                          <p:attrName>style.visibility</p:attrName>
                                        </p:attrNameLst>
                                      </p:cBhvr>
                                      <p:to>
                                        <p:strVal val="visible"/>
                                      </p:to>
                                    </p:set>
                                    <p:animEffect transition="in" filter="fade">
                                      <p:cBhvr>
                                        <p:cTn id="17" dur="1000"/>
                                        <p:tgtEl>
                                          <p:spTgt spid="33794">
                                            <p:txEl>
                                              <p:pRg st="4" end="4"/>
                                            </p:txEl>
                                          </p:spTgt>
                                        </p:tgtEl>
                                      </p:cBhvr>
                                    </p:animEffect>
                                    <p:anim calcmode="lin" valueType="num">
                                      <p:cBhvr>
                                        <p:cTn id="18" dur="1000" fill="hold"/>
                                        <p:tgtEl>
                                          <p:spTgt spid="33794">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3794">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3794">
                                            <p:txEl>
                                              <p:pRg st="5" end="5"/>
                                            </p:txEl>
                                          </p:spTgt>
                                        </p:tgtEl>
                                        <p:attrNameLst>
                                          <p:attrName>style.visibility</p:attrName>
                                        </p:attrNameLst>
                                      </p:cBhvr>
                                      <p:to>
                                        <p:strVal val="visible"/>
                                      </p:to>
                                    </p:set>
                                    <p:animEffect transition="in" filter="fade">
                                      <p:cBhvr>
                                        <p:cTn id="22" dur="1000"/>
                                        <p:tgtEl>
                                          <p:spTgt spid="33794">
                                            <p:txEl>
                                              <p:pRg st="5" end="5"/>
                                            </p:txEl>
                                          </p:spTgt>
                                        </p:tgtEl>
                                      </p:cBhvr>
                                    </p:animEffect>
                                    <p:anim calcmode="lin" valueType="num">
                                      <p:cBhvr>
                                        <p:cTn id="23" dur="1000" fill="hold"/>
                                        <p:tgtEl>
                                          <p:spTgt spid="33794">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3794">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3794">
                                            <p:txEl>
                                              <p:pRg st="6" end="6"/>
                                            </p:txEl>
                                          </p:spTgt>
                                        </p:tgtEl>
                                        <p:attrNameLst>
                                          <p:attrName>style.visibility</p:attrName>
                                        </p:attrNameLst>
                                      </p:cBhvr>
                                      <p:to>
                                        <p:strVal val="visible"/>
                                      </p:to>
                                    </p:set>
                                    <p:animEffect transition="in" filter="fade">
                                      <p:cBhvr>
                                        <p:cTn id="27" dur="1000"/>
                                        <p:tgtEl>
                                          <p:spTgt spid="33794">
                                            <p:txEl>
                                              <p:pRg st="6" end="6"/>
                                            </p:txEl>
                                          </p:spTgt>
                                        </p:tgtEl>
                                      </p:cBhvr>
                                    </p:animEffect>
                                    <p:anim calcmode="lin" valueType="num">
                                      <p:cBhvr>
                                        <p:cTn id="28" dur="1000" fill="hold"/>
                                        <p:tgtEl>
                                          <p:spTgt spid="33794">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379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3794">
                                            <p:txEl>
                                              <p:pRg st="8" end="8"/>
                                            </p:txEl>
                                          </p:spTgt>
                                        </p:tgtEl>
                                        <p:attrNameLst>
                                          <p:attrName>style.visibility</p:attrName>
                                        </p:attrNameLst>
                                      </p:cBhvr>
                                      <p:to>
                                        <p:strVal val="visible"/>
                                      </p:to>
                                    </p:set>
                                    <p:animEffect transition="in" filter="fade">
                                      <p:cBhvr>
                                        <p:cTn id="34" dur="1000"/>
                                        <p:tgtEl>
                                          <p:spTgt spid="33794">
                                            <p:txEl>
                                              <p:pRg st="8" end="8"/>
                                            </p:txEl>
                                          </p:spTgt>
                                        </p:tgtEl>
                                      </p:cBhvr>
                                    </p:animEffect>
                                    <p:anim calcmode="lin" valueType="num">
                                      <p:cBhvr>
                                        <p:cTn id="35" dur="1000" fill="hold"/>
                                        <p:tgtEl>
                                          <p:spTgt spid="33794">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379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3794">
                                            <p:txEl>
                                              <p:pRg st="10" end="10"/>
                                            </p:txEl>
                                          </p:spTgt>
                                        </p:tgtEl>
                                        <p:attrNameLst>
                                          <p:attrName>style.visibility</p:attrName>
                                        </p:attrNameLst>
                                      </p:cBhvr>
                                      <p:to>
                                        <p:strVal val="visible"/>
                                      </p:to>
                                    </p:set>
                                    <p:animEffect transition="in" filter="fade">
                                      <p:cBhvr>
                                        <p:cTn id="41" dur="1000"/>
                                        <p:tgtEl>
                                          <p:spTgt spid="33794">
                                            <p:txEl>
                                              <p:pRg st="10" end="10"/>
                                            </p:txEl>
                                          </p:spTgt>
                                        </p:tgtEl>
                                      </p:cBhvr>
                                    </p:animEffect>
                                    <p:anim calcmode="lin" valueType="num">
                                      <p:cBhvr>
                                        <p:cTn id="42" dur="1000" fill="hold"/>
                                        <p:tgtEl>
                                          <p:spTgt spid="33794">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33794">
                                            <p:txEl>
                                              <p:pRg st="10" end="1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3794">
                                            <p:txEl>
                                              <p:pRg st="12" end="12"/>
                                            </p:txEl>
                                          </p:spTgt>
                                        </p:tgtEl>
                                        <p:attrNameLst>
                                          <p:attrName>style.visibility</p:attrName>
                                        </p:attrNameLst>
                                      </p:cBhvr>
                                      <p:to>
                                        <p:strVal val="visible"/>
                                      </p:to>
                                    </p:set>
                                    <p:animEffect transition="in" filter="fade">
                                      <p:cBhvr>
                                        <p:cTn id="46" dur="1000"/>
                                        <p:tgtEl>
                                          <p:spTgt spid="33794">
                                            <p:txEl>
                                              <p:pRg st="12" end="12"/>
                                            </p:txEl>
                                          </p:spTgt>
                                        </p:tgtEl>
                                      </p:cBhvr>
                                    </p:animEffect>
                                    <p:anim calcmode="lin" valueType="num">
                                      <p:cBhvr>
                                        <p:cTn id="47" dur="1000" fill="hold"/>
                                        <p:tgtEl>
                                          <p:spTgt spid="33794">
                                            <p:txEl>
                                              <p:pRg st="12" end="12"/>
                                            </p:txEl>
                                          </p:spTgt>
                                        </p:tgtEl>
                                        <p:attrNameLst>
                                          <p:attrName>ppt_x</p:attrName>
                                        </p:attrNameLst>
                                      </p:cBhvr>
                                      <p:tavLst>
                                        <p:tav tm="0">
                                          <p:val>
                                            <p:strVal val="#ppt_x"/>
                                          </p:val>
                                        </p:tav>
                                        <p:tav tm="100000">
                                          <p:val>
                                            <p:strVal val="#ppt_x"/>
                                          </p:val>
                                        </p:tav>
                                      </p:tavLst>
                                    </p:anim>
                                    <p:anim calcmode="lin" valueType="num">
                                      <p:cBhvr>
                                        <p:cTn id="48" dur="1000" fill="hold"/>
                                        <p:tgtEl>
                                          <p:spTgt spid="33794">
                                            <p:txEl>
                                              <p:pRg st="12" end="12"/>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3794">
                                            <p:txEl>
                                              <p:pRg st="13" end="13"/>
                                            </p:txEl>
                                          </p:spTgt>
                                        </p:tgtEl>
                                        <p:attrNameLst>
                                          <p:attrName>style.visibility</p:attrName>
                                        </p:attrNameLst>
                                      </p:cBhvr>
                                      <p:to>
                                        <p:strVal val="visible"/>
                                      </p:to>
                                    </p:set>
                                    <p:animEffect transition="in" filter="fade">
                                      <p:cBhvr>
                                        <p:cTn id="51" dur="1000"/>
                                        <p:tgtEl>
                                          <p:spTgt spid="33794">
                                            <p:txEl>
                                              <p:pRg st="13" end="13"/>
                                            </p:txEl>
                                          </p:spTgt>
                                        </p:tgtEl>
                                      </p:cBhvr>
                                    </p:animEffect>
                                    <p:anim calcmode="lin" valueType="num">
                                      <p:cBhvr>
                                        <p:cTn id="52" dur="1000" fill="hold"/>
                                        <p:tgtEl>
                                          <p:spTgt spid="33794">
                                            <p:txEl>
                                              <p:pRg st="13" end="13"/>
                                            </p:txEl>
                                          </p:spTgt>
                                        </p:tgtEl>
                                        <p:attrNameLst>
                                          <p:attrName>ppt_x</p:attrName>
                                        </p:attrNameLst>
                                      </p:cBhvr>
                                      <p:tavLst>
                                        <p:tav tm="0">
                                          <p:val>
                                            <p:strVal val="#ppt_x"/>
                                          </p:val>
                                        </p:tav>
                                        <p:tav tm="100000">
                                          <p:val>
                                            <p:strVal val="#ppt_x"/>
                                          </p:val>
                                        </p:tav>
                                      </p:tavLst>
                                    </p:anim>
                                    <p:anim calcmode="lin" valueType="num">
                                      <p:cBhvr>
                                        <p:cTn id="53" dur="1000" fill="hold"/>
                                        <p:tgtEl>
                                          <p:spTgt spid="33794">
                                            <p:txEl>
                                              <p:pRg st="13" end="13"/>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33794">
                                            <p:txEl>
                                              <p:pRg st="15" end="15"/>
                                            </p:txEl>
                                          </p:spTgt>
                                        </p:tgtEl>
                                        <p:attrNameLst>
                                          <p:attrName>style.visibility</p:attrName>
                                        </p:attrNameLst>
                                      </p:cBhvr>
                                      <p:to>
                                        <p:strVal val="visible"/>
                                      </p:to>
                                    </p:set>
                                    <p:animEffect transition="in" filter="fade">
                                      <p:cBhvr>
                                        <p:cTn id="56" dur="1000"/>
                                        <p:tgtEl>
                                          <p:spTgt spid="33794">
                                            <p:txEl>
                                              <p:pRg st="15" end="15"/>
                                            </p:txEl>
                                          </p:spTgt>
                                        </p:tgtEl>
                                      </p:cBhvr>
                                    </p:animEffect>
                                    <p:anim calcmode="lin" valueType="num">
                                      <p:cBhvr>
                                        <p:cTn id="57" dur="1000" fill="hold"/>
                                        <p:tgtEl>
                                          <p:spTgt spid="33794">
                                            <p:txEl>
                                              <p:pRg st="15" end="15"/>
                                            </p:txEl>
                                          </p:spTgt>
                                        </p:tgtEl>
                                        <p:attrNameLst>
                                          <p:attrName>ppt_x</p:attrName>
                                        </p:attrNameLst>
                                      </p:cBhvr>
                                      <p:tavLst>
                                        <p:tav tm="0">
                                          <p:val>
                                            <p:strVal val="#ppt_x"/>
                                          </p:val>
                                        </p:tav>
                                        <p:tav tm="100000">
                                          <p:val>
                                            <p:strVal val="#ppt_x"/>
                                          </p:val>
                                        </p:tav>
                                      </p:tavLst>
                                    </p:anim>
                                    <p:anim calcmode="lin" valueType="num">
                                      <p:cBhvr>
                                        <p:cTn id="58" dur="1000" fill="hold"/>
                                        <p:tgtEl>
                                          <p:spTgt spid="33794">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Exigences de composition</a:t>
            </a:r>
            <a:endParaRPr lang="fr-FR" sz="2800" dirty="0">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469900" y="1431925"/>
            <a:ext cx="9790113" cy="4886325"/>
          </a:xfrm>
          <a:prstGeom prst="rect">
            <a:avLst/>
          </a:prstGeom>
        </p:spPr>
        <p:txBody>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fontAlgn="auto">
              <a:spcAft>
                <a:spcPts val="0"/>
              </a:spcAft>
              <a:buFont typeface="Arial"/>
              <a:buNone/>
              <a:defRPr/>
            </a:pPr>
            <a:endParaRPr lang="fr-FR" altLang="fr-FR" sz="24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fr-FR" altLang="fr-FR" sz="2400" b="1" dirty="0">
                <a:latin typeface="Arial" panose="020B0604020202020204" pitchFamily="34" charset="0"/>
                <a:cs typeface="Arial" panose="020B0604020202020204" pitchFamily="34" charset="0"/>
              </a:rPr>
              <a:t>4 x 0.50 pt  -   maximum  2.00 pts.</a:t>
            </a:r>
          </a:p>
          <a:p>
            <a:pPr marL="0" indent="0" fontAlgn="auto">
              <a:spcAft>
                <a:spcPts val="0"/>
              </a:spcAft>
              <a:buFont typeface="Arial"/>
              <a:buNone/>
              <a:defRPr/>
            </a:pPr>
            <a:endParaRPr lang="fr-FR" altLang="fr-FR" sz="2400" b="1"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fr-FR" altLang="fr-FR" sz="2400" dirty="0">
                <a:latin typeface="Arial" panose="020B0604020202020204" pitchFamily="34" charset="0"/>
                <a:cs typeface="Arial" panose="020B0604020202020204" pitchFamily="34" charset="0"/>
              </a:rPr>
              <a:t>Seuls les éléments issus du tableau des difficultés peuvent remplir une EC.</a:t>
            </a:r>
          </a:p>
          <a:p>
            <a:pPr marL="0" indent="0" fontAlgn="auto">
              <a:spcAft>
                <a:spcPts val="0"/>
              </a:spcAft>
              <a:buFont typeface="Arial"/>
              <a:buNone/>
              <a:defRPr/>
            </a:pPr>
            <a:endParaRPr lang="fr-FR" altLang="fr-FR" sz="2400" dirty="0">
              <a:latin typeface="Arial" panose="020B0604020202020204" pitchFamily="34" charset="0"/>
              <a:cs typeface="Arial" panose="020B0604020202020204" pitchFamily="34" charset="0"/>
            </a:endParaRPr>
          </a:p>
          <a:p>
            <a:pPr fontAlgn="auto">
              <a:spcAft>
                <a:spcPts val="0"/>
              </a:spcAft>
              <a:buFont typeface="Arial" panose="020B0604020202020204" pitchFamily="34" charset="0"/>
              <a:buChar char="•"/>
              <a:defRPr/>
            </a:pPr>
            <a:r>
              <a:rPr lang="fr-FR" altLang="fr-FR" sz="2400" dirty="0">
                <a:latin typeface="Arial" panose="020B0604020202020204" pitchFamily="34" charset="0"/>
                <a:cs typeface="Arial" panose="020B0604020202020204" pitchFamily="34" charset="0"/>
              </a:rPr>
              <a:t>Un élément peut remplir plus d’une EC mais un élément ne peut pas être répété pour remplir une autre EC.</a:t>
            </a:r>
          </a:p>
          <a:p>
            <a:pPr fontAlgn="auto">
              <a:spcAft>
                <a:spcPts val="0"/>
              </a:spcAft>
              <a:buFont typeface="Arial" panose="020B0604020202020204" pitchFamily="34" charset="0"/>
              <a:buChar char="•"/>
              <a:defRPr/>
            </a:pPr>
            <a:endParaRPr lang="fr-FR" altLang="fr-FR" sz="2400" dirty="0">
              <a:latin typeface="Arial" panose="020B0604020202020204" pitchFamily="34" charset="0"/>
              <a:cs typeface="Arial" panose="020B0604020202020204" pitchFamily="34" charset="0"/>
            </a:endParaRPr>
          </a:p>
        </p:txBody>
      </p:sp>
      <p:sp>
        <p:nvSpPr>
          <p:cNvPr id="4" name="ZoneTexte 3">
            <a:extLst>
              <a:ext uri="{FF2B5EF4-FFF2-40B4-BE49-F238E27FC236}">
                <a16:creationId xmlns:a16="http://schemas.microsoft.com/office/drawing/2014/main" id="{6D2A1CCD-9E15-3AE9-BF80-38A4A86CA2C4}"/>
              </a:ext>
            </a:extLst>
          </p:cNvPr>
          <p:cNvSpPr txBox="1">
            <a:spLocks noChangeArrowheads="1"/>
          </p:cNvSpPr>
          <p:nvPr/>
        </p:nvSpPr>
        <p:spPr bwMode="auto">
          <a:xfrm>
            <a:off x="744085" y="5178199"/>
            <a:ext cx="9791700" cy="400110"/>
          </a:xfrm>
          <a:prstGeom prst="rect">
            <a:avLst/>
          </a:prstGeom>
          <a:noFill/>
          <a:ln w="9525">
            <a:noFill/>
            <a:miter lim="800000"/>
            <a:headEnd/>
            <a:tailEnd/>
          </a:ln>
        </p:spPr>
        <p:txBody>
          <a:bodyPr>
            <a:spAutoFit/>
          </a:bodyPr>
          <a:lstStyle/>
          <a:p>
            <a:pPr>
              <a:buSzPct val="110000"/>
            </a:pPr>
            <a:r>
              <a:rPr lang="fr-FR" sz="2000" b="1" u="sng" dirty="0">
                <a:solidFill>
                  <a:srgbClr val="FF0000"/>
                </a:solidFill>
              </a:rPr>
              <a:t>Nota :</a:t>
            </a:r>
            <a:r>
              <a:rPr lang="fr-FR" sz="2000" b="1" dirty="0">
                <a:solidFill>
                  <a:srgbClr val="FF0000"/>
                </a:solidFill>
              </a:rPr>
              <a:t> Les EC 2, 3 &amp; 4 doivent être exécutées dans une ligne Acrobatique</a:t>
            </a:r>
          </a:p>
        </p:txBody>
      </p:sp>
      <p:pic>
        <p:nvPicPr>
          <p:cNvPr id="5" name="Image 4">
            <a:extLst>
              <a:ext uri="{FF2B5EF4-FFF2-40B4-BE49-F238E27FC236}">
                <a16:creationId xmlns:a16="http://schemas.microsoft.com/office/drawing/2014/main" id="{E5C9ACB0-24D8-E101-1109-87328FDB6C3C}"/>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rPr>
              <a:t>Exigences de composition</a:t>
            </a:r>
            <a:endParaRPr lang="fr-FR" sz="2800" cap="none" dirty="0">
              <a:solidFill>
                <a:schemeClr val="tx1"/>
              </a:solidFill>
            </a:endParaRPr>
          </a:p>
        </p:txBody>
      </p:sp>
      <p:sp>
        <p:nvSpPr>
          <p:cNvPr id="5" name="Rectangle 4"/>
          <p:cNvSpPr/>
          <p:nvPr/>
        </p:nvSpPr>
        <p:spPr>
          <a:xfrm>
            <a:off x="468313" y="1518247"/>
            <a:ext cx="9791700" cy="3029184"/>
          </a:xfrm>
          <a:prstGeom prst="rect">
            <a:avLst/>
          </a:prstGeom>
        </p:spPr>
        <p:txBody>
          <a:bodyPr lIns="104287" tIns="52144" rIns="104287" bIns="52144">
            <a:spAutoFit/>
          </a:bodyPr>
          <a:lstStyle/>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sz="2000" b="1" i="1" u="sng" strike="noStrike" kern="1200" cap="none" spc="0" normalizeH="0" baseline="0" noProof="0" dirty="0">
                <a:ln>
                  <a:noFill/>
                </a:ln>
                <a:solidFill>
                  <a:prstClr val="black"/>
                </a:solidFill>
                <a:effectLst/>
                <a:highlight>
                  <a:srgbClr val="FFFF00"/>
                </a:highlight>
                <a:uLnTx/>
                <a:uFillTx/>
                <a:latin typeface="Arial" charset="0"/>
                <a:ea typeface="+mn-ea"/>
                <a:cs typeface="Arial" charset="0"/>
              </a:rPr>
              <a:t>EC 1 : </a:t>
            </a: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Un passage gymnique de deux sauts différents du code, liés directement ou indirectement (avec des pas courus, petits sauts, pas chassés) dont un avec un écart de 180° (transversal ou latéral)</a:t>
            </a: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180975" marR="0" lvl="0" indent="-180975" algn="l" defTabSz="520700" rtl="0" eaLnBrk="1" fontAlgn="base" latinLnBrk="0" hangingPunct="1">
              <a:lnSpc>
                <a:spcPct val="100000"/>
              </a:lnSpc>
              <a:spcBef>
                <a:spcPct val="0"/>
              </a:spcBef>
              <a:spcAft>
                <a:spcPct val="0"/>
              </a:spcAft>
              <a:buClrTx/>
              <a:buSzTx/>
              <a:buFont typeface="Arial" charset="0"/>
              <a:buChar char="•"/>
              <a:tabLst/>
              <a:defRPr/>
            </a:pP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L’objectif est de créer un large déplacement.</a:t>
            </a:r>
          </a:p>
          <a:p>
            <a:pPr marL="180975" marR="0" lvl="0" indent="-180975" algn="l" defTabSz="520700" rtl="0" eaLnBrk="1" fontAlgn="base" latinLnBrk="0" hangingPunct="1">
              <a:lnSpc>
                <a:spcPct val="100000"/>
              </a:lnSpc>
              <a:spcBef>
                <a:spcPct val="0"/>
              </a:spcBef>
              <a:spcAft>
                <a:spcPct val="0"/>
              </a:spcAft>
              <a:buClrTx/>
              <a:buSzTx/>
              <a:buFont typeface="Arial" charset="0"/>
              <a:buChar char="•"/>
              <a:tabLst/>
              <a:defRPr/>
            </a:pP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Les sauts appel deux pieds ne sont pas autorisés car ils sont sur place. Les tours chaînés (1/2 tour  sur les deux pieds) sont autorisés car ils entraînent un déplacement.</a:t>
            </a:r>
          </a:p>
          <a:p>
            <a:pPr marL="180975" marR="0" lvl="0" indent="-180975" algn="l" defTabSz="520700" rtl="0" eaLnBrk="1" fontAlgn="base" latinLnBrk="0" hangingPunct="1">
              <a:lnSpc>
                <a:spcPct val="100000"/>
              </a:lnSpc>
              <a:spcBef>
                <a:spcPct val="0"/>
              </a:spcBef>
              <a:spcAft>
                <a:spcPct val="0"/>
              </a:spcAft>
              <a:buClrTx/>
              <a:buSzTx/>
              <a:buFont typeface="Arial" charset="0"/>
              <a:buChar char="•"/>
              <a:tabLst/>
              <a:defRPr/>
            </a:pP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La réception des sauts doit se faire sur un pied s’ils sont exécutés comme 1</a:t>
            </a:r>
            <a:r>
              <a:rPr kumimoji="0" lang="fr-FR" sz="1800" b="0" i="0" u="none" strike="noStrike" kern="1200" cap="none" spc="0" normalizeH="0" baseline="30000" noProof="0" dirty="0">
                <a:ln>
                  <a:noFill/>
                </a:ln>
                <a:solidFill>
                  <a:prstClr val="black"/>
                </a:solidFill>
                <a:effectLst/>
                <a:uLnTx/>
                <a:uFillTx/>
                <a:latin typeface="Arial" charset="0"/>
                <a:ea typeface="+mn-ea"/>
                <a:cs typeface="Arial" charset="0"/>
              </a:rPr>
              <a:t>er</a:t>
            </a:r>
            <a:r>
              <a:rPr kumimoji="0" lang="fr-FR" sz="1800" b="0" i="0" u="none" strike="noStrike" kern="1200" cap="none" spc="0" normalizeH="0" baseline="0" noProof="0" dirty="0">
                <a:ln>
                  <a:noFill/>
                </a:ln>
                <a:solidFill>
                  <a:prstClr val="black"/>
                </a:solidFill>
                <a:effectLst/>
                <a:uLnTx/>
                <a:uFillTx/>
                <a:latin typeface="Arial" charset="0"/>
                <a:ea typeface="+mn-ea"/>
                <a:cs typeface="Arial" charset="0"/>
              </a:rPr>
              <a:t> élément dans le passage gymnique.</a:t>
            </a:r>
          </a:p>
          <a:p>
            <a:pPr marL="0" marR="0" lvl="0" indent="0" algn="l" defTabSz="520700" rtl="0" eaLnBrk="1" fontAlgn="base" latinLnBrk="0" hangingPunct="1">
              <a:lnSpc>
                <a:spcPct val="100000"/>
              </a:lnSpc>
              <a:spcBef>
                <a:spcPct val="0"/>
              </a:spcBef>
              <a:spcAft>
                <a:spcPct val="0"/>
              </a:spcAft>
              <a:buClrTx/>
              <a:buSzTx/>
              <a:buFont typeface="Wingdings" pitchFamily="2" charset="2"/>
              <a:buChar char="§"/>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p:txBody>
      </p:sp>
      <p:grpSp>
        <p:nvGrpSpPr>
          <p:cNvPr id="6" name="Groupe 16"/>
          <p:cNvGrpSpPr>
            <a:grpSpLocks/>
          </p:cNvGrpSpPr>
          <p:nvPr/>
        </p:nvGrpSpPr>
        <p:grpSpPr bwMode="auto">
          <a:xfrm>
            <a:off x="1246188" y="4605338"/>
            <a:ext cx="3108325" cy="1966912"/>
            <a:chOff x="642910" y="3143248"/>
            <a:chExt cx="2517625" cy="1547821"/>
          </a:xfrm>
        </p:grpSpPr>
        <p:pic>
          <p:nvPicPr>
            <p:cNvPr id="121863" name="Picture 15"/>
            <p:cNvPicPr>
              <a:picLocks noChangeAspect="1" noChangeArrowheads="1"/>
            </p:cNvPicPr>
            <p:nvPr/>
          </p:nvPicPr>
          <p:blipFill>
            <a:blip r:embed="rId2"/>
            <a:srcRect/>
            <a:stretch>
              <a:fillRect/>
            </a:stretch>
          </p:blipFill>
          <p:spPr bwMode="auto">
            <a:xfrm>
              <a:off x="642910" y="3143248"/>
              <a:ext cx="2517625" cy="1133476"/>
            </a:xfrm>
            <a:prstGeom prst="rect">
              <a:avLst/>
            </a:prstGeom>
            <a:noFill/>
            <a:ln w="9525">
              <a:noFill/>
              <a:miter lim="800000"/>
              <a:headEnd/>
              <a:tailEnd/>
            </a:ln>
          </p:spPr>
        </p:pic>
        <p:pic>
          <p:nvPicPr>
            <p:cNvPr id="121864" name="Picture 16"/>
            <p:cNvPicPr>
              <a:picLocks noChangeAspect="1" noChangeArrowheads="1"/>
            </p:cNvPicPr>
            <p:nvPr/>
          </p:nvPicPr>
          <p:blipFill>
            <a:blip r:embed="rId3"/>
            <a:srcRect/>
            <a:stretch>
              <a:fillRect/>
            </a:stretch>
          </p:blipFill>
          <p:spPr bwMode="auto">
            <a:xfrm>
              <a:off x="1571604" y="4357694"/>
              <a:ext cx="647700" cy="333375"/>
            </a:xfrm>
            <a:prstGeom prst="rect">
              <a:avLst/>
            </a:prstGeom>
            <a:noFill/>
            <a:ln w="9525">
              <a:noFill/>
              <a:miter lim="800000"/>
              <a:headEnd/>
              <a:tailEnd/>
            </a:ln>
          </p:spPr>
        </p:pic>
      </p:grpSp>
      <p:pic>
        <p:nvPicPr>
          <p:cNvPr id="9" name="Picture 20"/>
          <p:cNvPicPr>
            <a:picLocks noChangeAspect="1" noChangeArrowheads="1"/>
          </p:cNvPicPr>
          <p:nvPr/>
        </p:nvPicPr>
        <p:blipFill>
          <a:blip r:embed="rId4"/>
          <a:srcRect/>
          <a:stretch>
            <a:fillRect/>
          </a:stretch>
        </p:blipFill>
        <p:spPr bwMode="auto">
          <a:xfrm>
            <a:off x="5954713" y="4406900"/>
            <a:ext cx="3957637" cy="2063750"/>
          </a:xfrm>
          <a:prstGeom prst="rect">
            <a:avLst/>
          </a:prstGeom>
          <a:noFill/>
          <a:ln w="9525">
            <a:noFill/>
            <a:miter lim="800000"/>
            <a:headEnd/>
            <a:tailEnd/>
          </a:ln>
        </p:spPr>
      </p:pic>
      <p:sp>
        <p:nvSpPr>
          <p:cNvPr id="10" name="Text Box 10"/>
          <p:cNvSpPr txBox="1">
            <a:spLocks noChangeArrowheads="1"/>
          </p:cNvSpPr>
          <p:nvPr/>
        </p:nvSpPr>
        <p:spPr bwMode="auto">
          <a:xfrm>
            <a:off x="4608513" y="5246688"/>
            <a:ext cx="839787" cy="812800"/>
          </a:xfrm>
          <a:prstGeom prst="rect">
            <a:avLst/>
          </a:prstGeom>
          <a:noFill/>
          <a:ln w="9525">
            <a:noFill/>
            <a:miter lim="800000"/>
            <a:headEnd/>
            <a:tailEnd/>
          </a:ln>
        </p:spPr>
        <p:txBody>
          <a:bodyPr lIns="104287" tIns="52144" rIns="104287" bIns="52144">
            <a:spAutoFit/>
          </a:bodyPr>
          <a:lstStyle/>
          <a:p>
            <a:pPr marL="0" marR="0" lvl="0" indent="0" algn="ctr" defTabSz="520700" rtl="0" eaLnBrk="1" fontAlgn="base" latinLnBrk="0" hangingPunct="1">
              <a:lnSpc>
                <a:spcPct val="100000"/>
              </a:lnSpc>
              <a:spcBef>
                <a:spcPct val="50000"/>
              </a:spcBef>
              <a:spcAft>
                <a:spcPct val="0"/>
              </a:spcAft>
              <a:buClrTx/>
              <a:buSzTx/>
              <a:buFontTx/>
              <a:buNone/>
              <a:tabLst/>
              <a:defRPr/>
            </a:pPr>
            <a:r>
              <a:rPr kumimoji="0" lang="fr-FR" sz="4600" b="1" i="0" u="none" strike="noStrike" kern="1200" cap="none" spc="0" normalizeH="0" baseline="0" noProof="0">
                <a:ln>
                  <a:noFill/>
                </a:ln>
                <a:solidFill>
                  <a:prstClr val="black"/>
                </a:solidFill>
                <a:effectLst/>
                <a:uLnTx/>
                <a:uFillTx/>
                <a:latin typeface="Calibri" pitchFamily="34" charset="0"/>
                <a:ea typeface="+mn-ea"/>
                <a:cs typeface="Arial" charset="0"/>
              </a:rPr>
              <a:t>+</a:t>
            </a:r>
          </a:p>
        </p:txBody>
      </p:sp>
      <p:pic>
        <p:nvPicPr>
          <p:cNvPr id="3" name="Image 3">
            <a:extLst>
              <a:ext uri="{FF2B5EF4-FFF2-40B4-BE49-F238E27FC236}">
                <a16:creationId xmlns:a16="http://schemas.microsoft.com/office/drawing/2014/main" id="{220A8546-7BA1-3053-0D77-C513D75ACE8C}"/>
              </a:ext>
            </a:extLst>
          </p:cNvPr>
          <p:cNvPicPr>
            <a:picLocks noChangeAspect="1"/>
          </p:cNvPicPr>
          <p:nvPr/>
        </p:nvPicPr>
        <p:blipFill>
          <a:blip r:embed="rId5"/>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down)">
                                      <p:cBhvr>
                                        <p:cTn id="11" dur="500"/>
                                        <p:tgtEl>
                                          <p:spTgt spid="5">
                                            <p:txEl>
                                              <p:pRg st="2" end="2"/>
                                            </p:txEl>
                                          </p:spTgt>
                                        </p:tgtEl>
                                      </p:cBhvr>
                                    </p:animEffect>
                                  </p:childTnLst>
                                </p:cTn>
                              </p:par>
                            </p:childTnLst>
                          </p:cTn>
                        </p:par>
                        <p:par>
                          <p:cTn id="12" fill="hold">
                            <p:stCondLst>
                              <p:cond delay="1000"/>
                            </p:stCondLst>
                            <p:childTnLst>
                              <p:par>
                                <p:cTn id="13" presetID="22" presetClass="entr" presetSubtype="4" fill="hold" nodeType="afterEffect">
                                  <p:stCondLst>
                                    <p:cond delay="200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wipe(down)">
                                      <p:cBhvr>
                                        <p:cTn id="15" dur="500"/>
                                        <p:tgtEl>
                                          <p:spTgt spid="5">
                                            <p:txEl>
                                              <p:pRg st="3" end="3"/>
                                            </p:txEl>
                                          </p:spTgt>
                                        </p:tgtEl>
                                      </p:cBhvr>
                                    </p:animEffect>
                                  </p:childTnLst>
                                </p:cTn>
                              </p:par>
                            </p:childTnLst>
                          </p:cTn>
                        </p:par>
                        <p:par>
                          <p:cTn id="16" fill="hold">
                            <p:stCondLst>
                              <p:cond delay="3500"/>
                            </p:stCondLst>
                            <p:childTnLst>
                              <p:par>
                                <p:cTn id="17" presetID="22" presetClass="entr" presetSubtype="4" fill="hold" nodeType="afterEffect">
                                  <p:stCondLst>
                                    <p:cond delay="200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ipe(down)">
                                      <p:cBhvr>
                                        <p:cTn id="19" dur="500"/>
                                        <p:tgtEl>
                                          <p:spTgt spid="5">
                                            <p:txEl>
                                              <p:pRg st="4" end="4"/>
                                            </p:txEl>
                                          </p:spTgt>
                                        </p:tgtEl>
                                      </p:cBhvr>
                                    </p:animEffect>
                                  </p:childTnLst>
                                </p:cTn>
                              </p:par>
                            </p:childTnLst>
                          </p:cTn>
                        </p:par>
                        <p:par>
                          <p:cTn id="20" fill="hold">
                            <p:stCondLst>
                              <p:cond delay="6000"/>
                            </p:stCondLst>
                            <p:childTnLst>
                              <p:par>
                                <p:cTn id="21" presetID="6" presetClass="entr" presetSubtype="16" fill="hold" nodeType="afterEffect">
                                  <p:stCondLst>
                                    <p:cond delay="200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10000"/>
                            </p:stCondLst>
                            <p:childTnLst>
                              <p:par>
                                <p:cTn id="25" presetID="6"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par>
                          <p:cTn id="28" fill="hold">
                            <p:stCondLst>
                              <p:cond delay="12000"/>
                            </p:stCondLst>
                            <p:childTnLst>
                              <p:par>
                                <p:cTn id="29" presetID="6" presetClass="entr" presetSubtype="16"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circle(in)">
                                      <p:cBhvr>
                                        <p:cTn id="3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903152E-EDAB-C869-9229-87874CE422DE}"/>
              </a:ext>
            </a:extLst>
          </p:cNvPr>
          <p:cNvSpPr>
            <a:spLocks noGrp="1"/>
          </p:cNvSpPr>
          <p:nvPr>
            <p:ph type="title"/>
          </p:nvPr>
        </p:nvSpPr>
        <p:spPr/>
        <p:txBody>
          <a:bodyPr/>
          <a:lstStyle/>
          <a:p>
            <a:r>
              <a:rPr lang="fr-FR" dirty="0"/>
              <a:t>Généralités</a:t>
            </a:r>
          </a:p>
        </p:txBody>
      </p:sp>
      <p:sp>
        <p:nvSpPr>
          <p:cNvPr id="3" name="ZoneTexte 2">
            <a:extLst>
              <a:ext uri="{FF2B5EF4-FFF2-40B4-BE49-F238E27FC236}">
                <a16:creationId xmlns:a16="http://schemas.microsoft.com/office/drawing/2014/main" id="{4CEE7D23-CA1D-D3C0-CAF8-223BD5C4120E}"/>
              </a:ext>
            </a:extLst>
          </p:cNvPr>
          <p:cNvSpPr txBox="1"/>
          <p:nvPr/>
        </p:nvSpPr>
        <p:spPr>
          <a:xfrm>
            <a:off x="468313" y="1668026"/>
            <a:ext cx="9660425" cy="4154984"/>
          </a:xfrm>
          <a:prstGeom prst="rect">
            <a:avLst/>
          </a:prstGeom>
          <a:noFill/>
        </p:spPr>
        <p:txBody>
          <a:bodyPr wrap="square" rtlCol="0">
            <a:spAutoFit/>
          </a:bodyPr>
          <a:lstStyle/>
          <a:p>
            <a:r>
              <a:rPr lang="fr-FR" sz="2200" b="1" dirty="0">
                <a:solidFill>
                  <a:schemeClr val="accent1">
                    <a:lumMod val="60000"/>
                    <a:lumOff val="40000"/>
                  </a:schemeClr>
                </a:solidFill>
              </a:rPr>
              <a:t>Code FIG 2025-2028 </a:t>
            </a:r>
          </a:p>
          <a:p>
            <a:endParaRPr lang="fr-FR" sz="2200" b="1" dirty="0">
              <a:solidFill>
                <a:schemeClr val="accent1">
                  <a:lumMod val="60000"/>
                  <a:lumOff val="40000"/>
                </a:schemeClr>
              </a:solidFill>
            </a:endParaRPr>
          </a:p>
          <a:p>
            <a:pPr marL="342900" indent="-342900">
              <a:buFont typeface="Arial" panose="020B0604020202020204" pitchFamily="34" charset="0"/>
              <a:buChar char="•"/>
            </a:pPr>
            <a:r>
              <a:rPr lang="fr-FR" sz="2200" dirty="0"/>
              <a:t>Modification de la présentation</a:t>
            </a:r>
            <a:endParaRPr lang="fr-FR" sz="2200" b="1" dirty="0">
              <a:solidFill>
                <a:schemeClr val="accent1">
                  <a:lumMod val="60000"/>
                  <a:lumOff val="40000"/>
                </a:schemeClr>
              </a:solidFill>
            </a:endParaRPr>
          </a:p>
          <a:p>
            <a:pPr marL="342900" indent="-342900">
              <a:buFont typeface="Arial" panose="020B0604020202020204" pitchFamily="34" charset="0"/>
              <a:buChar char="•"/>
            </a:pPr>
            <a:r>
              <a:rPr lang="fr-FR" sz="2200" dirty="0"/>
              <a:t>Images de gymnastes plus réalistes, et création d’un code couleur des agrès</a:t>
            </a:r>
          </a:p>
          <a:p>
            <a:pPr marL="342900" indent="-342900">
              <a:buFont typeface="Arial" panose="020B0604020202020204" pitchFamily="34" charset="0"/>
              <a:buChar char="•"/>
            </a:pPr>
            <a:r>
              <a:rPr lang="fr-FR" sz="2200" dirty="0"/>
              <a:t>     	Table de saut </a:t>
            </a:r>
          </a:p>
          <a:p>
            <a:r>
              <a:rPr lang="fr-FR" sz="2200" dirty="0"/>
              <a:t>		Barres </a:t>
            </a:r>
          </a:p>
          <a:p>
            <a:r>
              <a:rPr lang="fr-FR" sz="2200" dirty="0"/>
              <a:t> 		Poutre </a:t>
            </a:r>
          </a:p>
          <a:p>
            <a:r>
              <a:rPr lang="fr-FR" sz="2200" dirty="0"/>
              <a:t>		Sol </a:t>
            </a:r>
          </a:p>
          <a:p>
            <a:endParaRPr lang="fr-FR" sz="2200" dirty="0"/>
          </a:p>
          <a:p>
            <a:r>
              <a:rPr lang="fr-FR" sz="2200" dirty="0"/>
              <a:t>Les symboles sont plus précis, certains symboles ont été changés et/ou améliorés.</a:t>
            </a:r>
          </a:p>
        </p:txBody>
      </p:sp>
      <p:sp>
        <p:nvSpPr>
          <p:cNvPr id="4" name="Rectangle 3">
            <a:extLst>
              <a:ext uri="{FF2B5EF4-FFF2-40B4-BE49-F238E27FC236}">
                <a16:creationId xmlns:a16="http://schemas.microsoft.com/office/drawing/2014/main" id="{D31729F8-D98A-0B65-978F-2619DEB6A07B}"/>
              </a:ext>
            </a:extLst>
          </p:cNvPr>
          <p:cNvSpPr/>
          <p:nvPr/>
        </p:nvSpPr>
        <p:spPr>
          <a:xfrm>
            <a:off x="3426488" y="3505770"/>
            <a:ext cx="502418" cy="180871"/>
          </a:xfrm>
          <a:prstGeom prst="rect">
            <a:avLst/>
          </a:prstGeom>
          <a:solidFill>
            <a:srgbClr val="00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Rectangle 4">
            <a:extLst>
              <a:ext uri="{FF2B5EF4-FFF2-40B4-BE49-F238E27FC236}">
                <a16:creationId xmlns:a16="http://schemas.microsoft.com/office/drawing/2014/main" id="{08A111EF-E4AE-AEFE-DEBC-5AA2A6D33477}"/>
              </a:ext>
            </a:extLst>
          </p:cNvPr>
          <p:cNvSpPr/>
          <p:nvPr/>
        </p:nvSpPr>
        <p:spPr>
          <a:xfrm>
            <a:off x="3426488" y="3840438"/>
            <a:ext cx="502418" cy="180871"/>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8D996AE3-0AFD-8A7E-24B0-E18A8C701D4B}"/>
              </a:ext>
            </a:extLst>
          </p:cNvPr>
          <p:cNvSpPr/>
          <p:nvPr/>
        </p:nvSpPr>
        <p:spPr>
          <a:xfrm>
            <a:off x="3426488" y="4154449"/>
            <a:ext cx="502418" cy="180871"/>
          </a:xfrm>
          <a:prstGeom prst="rect">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33D90B6D-BEEE-00FE-C975-A6C8F9BC4747}"/>
              </a:ext>
            </a:extLst>
          </p:cNvPr>
          <p:cNvSpPr/>
          <p:nvPr/>
        </p:nvSpPr>
        <p:spPr>
          <a:xfrm>
            <a:off x="3426488" y="4558895"/>
            <a:ext cx="502418" cy="180871"/>
          </a:xfrm>
          <a:prstGeom prst="rect">
            <a:avLst/>
          </a:prstGeom>
          <a:solidFill>
            <a:srgbClr val="009F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2EF0A83D-FA5F-2DE7-0F23-317AA6B20654}"/>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extLst>
      <p:ext uri="{BB962C8B-B14F-4D97-AF65-F5344CB8AC3E}">
        <p14:creationId xmlns:p14="http://schemas.microsoft.com/office/powerpoint/2010/main" val="1319532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rPr>
              <a:t>Exigences de composition</a:t>
            </a:r>
            <a:endParaRPr lang="fr-FR" sz="2800" cap="none" dirty="0">
              <a:solidFill>
                <a:schemeClr val="tx1"/>
              </a:solidFill>
            </a:endParaRPr>
          </a:p>
        </p:txBody>
      </p:sp>
      <p:sp>
        <p:nvSpPr>
          <p:cNvPr id="5" name="Rectangle 4"/>
          <p:cNvSpPr/>
          <p:nvPr/>
        </p:nvSpPr>
        <p:spPr>
          <a:xfrm>
            <a:off x="468313" y="1482725"/>
            <a:ext cx="9791700" cy="4291068"/>
          </a:xfrm>
          <a:prstGeom prst="rect">
            <a:avLst/>
          </a:prstGeom>
        </p:spPr>
        <p:txBody>
          <a:bodyPr lIns="104287" tIns="52144" rIns="104287" bIns="52144">
            <a:spAutoFit/>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kumimoji="0" lang="fr-FR" sz="2000" b="1" i="1" u="sng"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EC 2 :</a:t>
            </a: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Salto avec rotation longitudinale de 360°minimum</a:t>
            </a:r>
            <a:r>
              <a:rPr kumimoji="0" lang="fr-FR"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(Dans une ligne Acro.)</a:t>
            </a: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521437"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a:t>
            </a:r>
            <a:r>
              <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10"/>
          <p:cNvPicPr>
            <a:picLocks noChangeAspect="1" noChangeArrowheads="1"/>
          </p:cNvPicPr>
          <p:nvPr/>
        </p:nvPicPr>
        <p:blipFill>
          <a:blip r:embed="rId2"/>
          <a:srcRect/>
          <a:stretch>
            <a:fillRect/>
          </a:stretch>
        </p:blipFill>
        <p:spPr bwMode="auto">
          <a:xfrm>
            <a:off x="468313" y="2665413"/>
            <a:ext cx="4360862" cy="3414712"/>
          </a:xfrm>
          <a:prstGeom prst="rect">
            <a:avLst/>
          </a:prstGeom>
          <a:noFill/>
          <a:ln w="9525">
            <a:noFill/>
            <a:miter lim="800000"/>
            <a:headEnd/>
            <a:tailEnd/>
          </a:ln>
        </p:spPr>
      </p:pic>
      <p:pic>
        <p:nvPicPr>
          <p:cNvPr id="11" name="Picture 11"/>
          <p:cNvPicPr>
            <a:picLocks noChangeAspect="1" noChangeArrowheads="1"/>
          </p:cNvPicPr>
          <p:nvPr/>
        </p:nvPicPr>
        <p:blipFill>
          <a:blip r:embed="rId3"/>
          <a:srcRect/>
          <a:stretch>
            <a:fillRect/>
          </a:stretch>
        </p:blipFill>
        <p:spPr bwMode="auto">
          <a:xfrm>
            <a:off x="5284788" y="2362200"/>
            <a:ext cx="4975225" cy="3652838"/>
          </a:xfrm>
          <a:prstGeom prst="rect">
            <a:avLst/>
          </a:prstGeom>
          <a:noFill/>
          <a:ln w="9525">
            <a:noFill/>
            <a:miter lim="800000"/>
            <a:headEnd/>
            <a:tailEnd/>
          </a:ln>
        </p:spPr>
      </p:pic>
      <p:pic>
        <p:nvPicPr>
          <p:cNvPr id="3" name="Image 3">
            <a:extLst>
              <a:ext uri="{FF2B5EF4-FFF2-40B4-BE49-F238E27FC236}">
                <a16:creationId xmlns:a16="http://schemas.microsoft.com/office/drawing/2014/main" id="{1CB5771C-BDC9-7374-3C8D-135D91F796C0}"/>
              </a:ext>
            </a:extLst>
          </p:cNvPr>
          <p:cNvPicPr>
            <a:picLocks noChangeAspect="1"/>
          </p:cNvPicPr>
          <p:nvPr/>
        </p:nvPicPr>
        <p:blipFill>
          <a:blip r:embed="rId4"/>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500"/>
                                        <p:tgtEl>
                                          <p:spTgt spid="5">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animEffect transition="in" filter="wipe(down)">
                                      <p:cBhvr>
                                        <p:cTn id="15" dur="500"/>
                                        <p:tgtEl>
                                          <p:spTgt spid="5">
                                            <p:txEl>
                                              <p:pRg st="6" end="6"/>
                                            </p:txEl>
                                          </p:spTgt>
                                        </p:tgtEl>
                                      </p:cBhvr>
                                    </p:animEffect>
                                  </p:childTnLst>
                                </p:cTn>
                              </p:par>
                            </p:childTnLst>
                          </p:cTn>
                        </p:par>
                        <p:par>
                          <p:cTn id="16" fill="hold">
                            <p:stCondLst>
                              <p:cond delay="1500"/>
                            </p:stCondLst>
                            <p:childTnLst>
                              <p:par>
                                <p:cTn id="17" presetID="6"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in)">
                                      <p:cBhvr>
                                        <p:cTn id="19" dur="2000"/>
                                        <p:tgtEl>
                                          <p:spTgt spid="4"/>
                                        </p:tgtEl>
                                      </p:cBhvr>
                                    </p:animEffect>
                                  </p:childTnLst>
                                </p:cTn>
                              </p:par>
                            </p:childTnLst>
                          </p:cTn>
                        </p:par>
                        <p:par>
                          <p:cTn id="20" fill="hold">
                            <p:stCondLst>
                              <p:cond delay="3500"/>
                            </p:stCondLst>
                            <p:childTnLst>
                              <p:par>
                                <p:cTn id="21" presetID="6" presetClass="entr" presetSubtype="16"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Exigences de composition</a:t>
            </a:r>
            <a:endParaRPr lang="fr-FR" sz="2800" cap="none"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468313" y="1482725"/>
            <a:ext cx="9791700" cy="4291068"/>
          </a:xfrm>
          <a:prstGeom prst="rect">
            <a:avLst/>
          </a:prstGeom>
        </p:spPr>
        <p:txBody>
          <a:bodyPr lIns="104287" tIns="52144" rIns="104287" bIns="52144">
            <a:spAutoFit/>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kumimoji="0" lang="fr-FR" sz="2000" b="1" i="1" u="sng"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EC 3 :</a:t>
            </a: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Salto avec double rotation transversale </a:t>
            </a:r>
            <a:r>
              <a:rPr kumimoji="0" lang="fr-FR"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(dans une ligne Acro.)</a:t>
            </a: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srgbClr val="FF0000"/>
              </a:solidFill>
              <a:effectLst/>
              <a:uLnTx/>
              <a:uFillTx/>
              <a:latin typeface="Arial"/>
              <a:ea typeface="+mn-ea"/>
              <a:cs typeface="Arial" charset="0"/>
            </a:endParaRP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rgbClr val="FF0000"/>
              </a:solidFill>
              <a:effectLst/>
              <a:uLnTx/>
              <a:uFillTx/>
              <a:latin typeface="Arial"/>
              <a:ea typeface="+mn-ea"/>
              <a:cs typeface="Arial" charset="0"/>
            </a:endParaRP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rgbClr val="FF0000"/>
              </a:solidFill>
              <a:effectLst/>
              <a:uLnTx/>
              <a:uFillTx/>
              <a:latin typeface="Arial"/>
              <a:ea typeface="+mn-ea"/>
              <a:cs typeface="Arial" charset="0"/>
            </a:endParaRP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rgbClr val="FF0000"/>
              </a:solidFill>
              <a:effectLst/>
              <a:uLnTx/>
              <a:uFillTx/>
              <a:latin typeface="Arial"/>
              <a:ea typeface="+mn-ea"/>
              <a:cs typeface="Arial" charset="0"/>
            </a:endParaRPr>
          </a:p>
          <a:p>
            <a:pPr marL="0" marR="0" lvl="0" indent="0" algn="l" defTabSz="521437"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F0000"/>
                </a:solidFill>
                <a:effectLst/>
                <a:uLnTx/>
                <a:uFillTx/>
                <a:latin typeface="Arial"/>
                <a:ea typeface="+mn-ea"/>
                <a:cs typeface="Arial" charset="0"/>
              </a:rPr>
              <a:t>                                                    </a:t>
            </a: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a:t>
            </a:r>
            <a:r>
              <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rgbClr val="FF0000"/>
              </a:solidFill>
              <a:effectLst/>
              <a:uLnTx/>
              <a:uFillTx/>
              <a:latin typeface="Arial"/>
              <a:ea typeface="+mn-ea"/>
              <a:cs typeface="Arial" charset="0"/>
            </a:endParaRP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rgbClr val="FF0000"/>
              </a:solidFill>
              <a:effectLst/>
              <a:uLnTx/>
              <a:uFillTx/>
              <a:latin typeface="Arial"/>
              <a:ea typeface="+mn-ea"/>
              <a:cs typeface="Arial" charset="0"/>
            </a:endParaRP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rgbClr val="FF0000"/>
              </a:solidFill>
              <a:effectLst/>
              <a:uLnTx/>
              <a:uFillTx/>
              <a:latin typeface="Arial"/>
              <a:ea typeface="+mn-ea"/>
              <a:cs typeface="Arial" charset="0"/>
            </a:endParaRP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Arial"/>
              <a:ea typeface="+mn-ea"/>
              <a:cs typeface="Arial" charset="0"/>
            </a:endParaRP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a:ea typeface="+mn-ea"/>
              <a:cs typeface="Arial" charset="0"/>
            </a:endParaRPr>
          </a:p>
        </p:txBody>
      </p:sp>
      <p:pic>
        <p:nvPicPr>
          <p:cNvPr id="4" name="Picture 10"/>
          <p:cNvPicPr>
            <a:picLocks noChangeAspect="1" noChangeArrowheads="1"/>
          </p:cNvPicPr>
          <p:nvPr/>
        </p:nvPicPr>
        <p:blipFill>
          <a:blip r:embed="rId2"/>
          <a:srcRect/>
          <a:stretch>
            <a:fillRect/>
          </a:stretch>
        </p:blipFill>
        <p:spPr bwMode="auto">
          <a:xfrm>
            <a:off x="428625" y="2665413"/>
            <a:ext cx="4360863" cy="3414712"/>
          </a:xfrm>
          <a:prstGeom prst="rect">
            <a:avLst/>
          </a:prstGeom>
          <a:noFill/>
          <a:ln w="9525">
            <a:noFill/>
            <a:miter lim="800000"/>
            <a:headEnd/>
            <a:tailEnd/>
          </a:ln>
        </p:spPr>
      </p:pic>
      <p:pic>
        <p:nvPicPr>
          <p:cNvPr id="6" name="Picture 10"/>
          <p:cNvPicPr>
            <a:picLocks noChangeAspect="1" noChangeArrowheads="1"/>
          </p:cNvPicPr>
          <p:nvPr/>
        </p:nvPicPr>
        <p:blipFill>
          <a:blip r:embed="rId3"/>
          <a:srcRect/>
          <a:stretch>
            <a:fillRect/>
          </a:stretch>
        </p:blipFill>
        <p:spPr bwMode="auto">
          <a:xfrm>
            <a:off x="5681663" y="2541588"/>
            <a:ext cx="4078287" cy="3413125"/>
          </a:xfrm>
          <a:prstGeom prst="rect">
            <a:avLst/>
          </a:prstGeom>
          <a:noFill/>
          <a:ln w="9525">
            <a:noFill/>
            <a:miter lim="800000"/>
            <a:headEnd/>
            <a:tailEnd/>
          </a:ln>
        </p:spPr>
      </p:pic>
      <p:pic>
        <p:nvPicPr>
          <p:cNvPr id="3" name="Image 3">
            <a:extLst>
              <a:ext uri="{FF2B5EF4-FFF2-40B4-BE49-F238E27FC236}">
                <a16:creationId xmlns:a16="http://schemas.microsoft.com/office/drawing/2014/main" id="{86818A8B-6D46-74BF-6320-C6347A64AA88}"/>
              </a:ext>
            </a:extLst>
          </p:cNvPr>
          <p:cNvPicPr>
            <a:picLocks noChangeAspect="1"/>
          </p:cNvPicPr>
          <p:nvPr/>
        </p:nvPicPr>
        <p:blipFill>
          <a:blip r:embed="rId4"/>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500"/>
                                        <p:tgtEl>
                                          <p:spTgt spid="5">
                                            <p:txEl>
                                              <p:pRg st="1" end="1"/>
                                            </p:txEl>
                                          </p:spTgt>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6" end="6"/>
                                            </p:txEl>
                                          </p:spTgt>
                                        </p:tgtEl>
                                        <p:attrNameLst>
                                          <p:attrName>style.visibility</p:attrName>
                                        </p:attrNameLst>
                                      </p:cBhvr>
                                      <p:to>
                                        <p:strVal val="visible"/>
                                      </p:to>
                                    </p:set>
                                    <p:animEffect transition="in" filter="fade">
                                      <p:cBhvr>
                                        <p:cTn id="18" dur="500"/>
                                        <p:tgtEl>
                                          <p:spTgt spid="5">
                                            <p:txEl>
                                              <p:pRg st="6" end="6"/>
                                            </p:txEl>
                                          </p:spTgt>
                                        </p:tgtEl>
                                      </p:cBhvr>
                                    </p:animEffect>
                                  </p:childTnLst>
                                </p:cTn>
                              </p:par>
                            </p:childTnLst>
                          </p:cTn>
                        </p:par>
                        <p:par>
                          <p:cTn id="19" fill="hold">
                            <p:stCondLst>
                              <p:cond delay="3000"/>
                            </p:stCondLst>
                            <p:childTnLst>
                              <p:par>
                                <p:cTn id="20" presetID="6" presetClass="entr" presetSubtype="16"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Exigences de composition</a:t>
            </a:r>
            <a:endParaRPr lang="fr-FR" sz="2800" cap="none" dirty="0">
              <a:solidFill>
                <a:schemeClr val="tx1"/>
              </a:solidFill>
              <a:latin typeface="Arial" panose="020B0604020202020204" pitchFamily="34" charset="0"/>
              <a:cs typeface="Arial" panose="020B0604020202020204" pitchFamily="34" charset="0"/>
            </a:endParaRPr>
          </a:p>
        </p:txBody>
      </p:sp>
      <p:sp>
        <p:nvSpPr>
          <p:cNvPr id="5" name="Rectangle 4"/>
          <p:cNvSpPr/>
          <p:nvPr/>
        </p:nvSpPr>
        <p:spPr>
          <a:xfrm>
            <a:off x="468313" y="1482725"/>
            <a:ext cx="9791700" cy="4352623"/>
          </a:xfrm>
          <a:prstGeom prst="rect">
            <a:avLst/>
          </a:prstGeom>
        </p:spPr>
        <p:txBody>
          <a:bodyPr lIns="104287" tIns="52144" rIns="104287" bIns="52144">
            <a:spAutoFit/>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kumimoji="0" lang="fr-FR" sz="2000" b="1" i="1" u="sng"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EC 4 :</a:t>
            </a: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Salto Ar et Av (sauf renversement libre) </a:t>
            </a:r>
            <a:r>
              <a:rPr kumimoji="0" lang="fr-FR" sz="20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dans la même ou différente ligne </a:t>
            </a:r>
            <a:r>
              <a:rPr kumimoji="0" lang="fr-FR" sz="2000" b="0"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acro</a:t>
            </a:r>
            <a:r>
              <a:rPr kumimoji="0" lang="fr-FR"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t>
            </a:r>
            <a:b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521437"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et</a:t>
            </a:r>
            <a:r>
              <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400" b="0"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Picture 10"/>
          <p:cNvPicPr>
            <a:picLocks noChangeAspect="1" noChangeArrowheads="1"/>
          </p:cNvPicPr>
          <p:nvPr/>
        </p:nvPicPr>
        <p:blipFill>
          <a:blip r:embed="rId2"/>
          <a:srcRect/>
          <a:stretch>
            <a:fillRect/>
          </a:stretch>
        </p:blipFill>
        <p:spPr bwMode="auto">
          <a:xfrm>
            <a:off x="428625" y="2665413"/>
            <a:ext cx="4360863" cy="3414712"/>
          </a:xfrm>
          <a:prstGeom prst="rect">
            <a:avLst/>
          </a:prstGeom>
          <a:noFill/>
          <a:ln w="9525">
            <a:noFill/>
            <a:miter lim="800000"/>
            <a:headEnd/>
            <a:tailEnd/>
          </a:ln>
        </p:spPr>
      </p:pic>
      <p:pic>
        <p:nvPicPr>
          <p:cNvPr id="7" name="Picture 11"/>
          <p:cNvPicPr>
            <a:picLocks noChangeAspect="1" noChangeArrowheads="1"/>
          </p:cNvPicPr>
          <p:nvPr/>
        </p:nvPicPr>
        <p:blipFill>
          <a:blip r:embed="rId3"/>
          <a:srcRect/>
          <a:stretch>
            <a:fillRect/>
          </a:stretch>
        </p:blipFill>
        <p:spPr bwMode="auto">
          <a:xfrm>
            <a:off x="6073775" y="2665413"/>
            <a:ext cx="3779838" cy="2855912"/>
          </a:xfrm>
          <a:prstGeom prst="rect">
            <a:avLst/>
          </a:prstGeom>
          <a:noFill/>
          <a:ln w="9525">
            <a:noFill/>
            <a:miter lim="800000"/>
            <a:headEnd/>
            <a:tailEnd/>
          </a:ln>
        </p:spPr>
      </p:pic>
      <p:pic>
        <p:nvPicPr>
          <p:cNvPr id="3" name="Image 3">
            <a:extLst>
              <a:ext uri="{FF2B5EF4-FFF2-40B4-BE49-F238E27FC236}">
                <a16:creationId xmlns:a16="http://schemas.microsoft.com/office/drawing/2014/main" id="{90C0E5AC-1AF9-017D-018F-FB5CFF3266F2}"/>
              </a:ext>
            </a:extLst>
          </p:cNvPr>
          <p:cNvPicPr>
            <a:picLocks noChangeAspect="1"/>
          </p:cNvPicPr>
          <p:nvPr/>
        </p:nvPicPr>
        <p:blipFill>
          <a:blip r:embed="rId4"/>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500"/>
                                        <p:tgtEl>
                                          <p:spTgt spid="5">
                                            <p:txEl>
                                              <p:pRg st="1" end="1"/>
                                            </p:txEl>
                                          </p:spTgt>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par>
                                <p:cTn id="16" presetID="10" presetClass="entr" presetSubtype="0" fill="hold" nodeType="withEffect">
                                  <p:stCondLst>
                                    <p:cond delay="0"/>
                                  </p:stCondLst>
                                  <p:childTnLst>
                                    <p:set>
                                      <p:cBhvr>
                                        <p:cTn id="17" dur="1" fill="hold">
                                          <p:stCondLst>
                                            <p:cond delay="0"/>
                                          </p:stCondLst>
                                        </p:cTn>
                                        <p:tgtEl>
                                          <p:spTgt spid="5">
                                            <p:txEl>
                                              <p:pRg st="5" end="5"/>
                                            </p:txEl>
                                          </p:spTgt>
                                        </p:tgtEl>
                                        <p:attrNameLst>
                                          <p:attrName>style.visibility</p:attrName>
                                        </p:attrNameLst>
                                      </p:cBhvr>
                                      <p:to>
                                        <p:strVal val="visible"/>
                                      </p:to>
                                    </p:set>
                                    <p:animEffect transition="in" filter="fade">
                                      <p:cBhvr>
                                        <p:cTn id="18" dur="500"/>
                                        <p:tgtEl>
                                          <p:spTgt spid="5">
                                            <p:txEl>
                                              <p:pRg st="5" end="5"/>
                                            </p:txEl>
                                          </p:spTgt>
                                        </p:tgtEl>
                                      </p:cBhvr>
                                    </p:animEffect>
                                  </p:childTnLst>
                                </p:cTn>
                              </p:par>
                            </p:childTnLst>
                          </p:cTn>
                        </p:par>
                        <p:par>
                          <p:cTn id="19" fill="hold">
                            <p:stCondLst>
                              <p:cond delay="3000"/>
                            </p:stCondLst>
                            <p:childTnLst>
                              <p:par>
                                <p:cTn id="20" presetID="6" presetClass="entr" presetSubtype="16"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Valeur de liaison (VL)</a:t>
            </a:r>
            <a:endParaRPr lang="fr-FR" sz="2800" dirty="0">
              <a:latin typeface="Arial" panose="020B0604020202020204" pitchFamily="34" charset="0"/>
              <a:cs typeface="Arial" panose="020B0604020202020204" pitchFamily="34" charset="0"/>
            </a:endParaRPr>
          </a:p>
        </p:txBody>
      </p:sp>
      <p:sp>
        <p:nvSpPr>
          <p:cNvPr id="3" name="ZoneTexte 2"/>
          <p:cNvSpPr txBox="1">
            <a:spLocks noChangeArrowheads="1"/>
          </p:cNvSpPr>
          <p:nvPr/>
        </p:nvSpPr>
        <p:spPr bwMode="auto">
          <a:xfrm>
            <a:off x="468313" y="1658938"/>
            <a:ext cx="9791700" cy="4167957"/>
          </a:xfrm>
          <a:prstGeom prst="rect">
            <a:avLst/>
          </a:prstGeom>
          <a:noFill/>
          <a:ln w="9525">
            <a:noFill/>
            <a:miter lim="800000"/>
            <a:headEnd/>
            <a:tailEnd/>
          </a:ln>
        </p:spPr>
        <p:txBody>
          <a:bodyPr lIns="104287" tIns="52144" rIns="104287" bIns="52144">
            <a:spAutoFit/>
          </a:bodyPr>
          <a:lstStyle/>
          <a:p>
            <a:pPr defTabSz="521437" fontAlgn="auto">
              <a:spcBef>
                <a:spcPts val="0"/>
              </a:spcBef>
              <a:spcAft>
                <a:spcPts val="0"/>
              </a:spcAft>
              <a:defRPr/>
            </a:pPr>
            <a:endParaRPr lang="fr-FR" sz="2200" b="1" dirty="0">
              <a:latin typeface="Arial" panose="020B0604020202020204" pitchFamily="34" charset="0"/>
              <a:cs typeface="Arial" panose="020B0604020202020204" pitchFamily="34" charset="0"/>
            </a:endParaRPr>
          </a:p>
          <a:p>
            <a:pPr defTabSz="521437" fontAlgn="auto">
              <a:spcBef>
                <a:spcPts val="0"/>
              </a:spcBef>
              <a:spcAft>
                <a:spcPts val="0"/>
              </a:spcAft>
              <a:defRPr/>
            </a:pPr>
            <a:r>
              <a:rPr lang="fr-FR" sz="2200" b="1" dirty="0">
                <a:latin typeface="Arial" panose="020B0604020202020204" pitchFamily="34" charset="0"/>
                <a:cs typeface="Arial" panose="020B0604020202020204" pitchFamily="34" charset="0"/>
              </a:rPr>
              <a:t>Pour être accordée</a:t>
            </a:r>
            <a:r>
              <a:rPr lang="fr-FR" sz="2200" dirty="0">
                <a:latin typeface="Arial" panose="020B0604020202020204" pitchFamily="34" charset="0"/>
                <a:cs typeface="Arial" panose="020B0604020202020204" pitchFamily="34" charset="0"/>
              </a:rPr>
              <a:t>, la liaison doit être exécutée sans:</a:t>
            </a:r>
          </a:p>
          <a:p>
            <a:pPr marL="342900" indent="-342900" defTabSz="521437" fontAlgn="auto">
              <a:spcBef>
                <a:spcPts val="0"/>
              </a:spcBef>
              <a:spcAft>
                <a:spcPts val="0"/>
              </a:spcAft>
              <a:buFont typeface="Arial" panose="020B0604020202020204" pitchFamily="34" charset="0"/>
              <a:buChar char="•"/>
              <a:defRPr/>
            </a:pPr>
            <a:r>
              <a:rPr lang="fr-FR" sz="1900" dirty="0">
                <a:latin typeface="Arial" panose="020B0604020202020204" pitchFamily="34" charset="0"/>
                <a:cs typeface="Arial" panose="020B0604020202020204" pitchFamily="34" charset="0"/>
              </a:rPr>
              <a:t>Arrêt </a:t>
            </a:r>
          </a:p>
          <a:p>
            <a:pPr marL="342900" indent="-342900" defTabSz="521437" fontAlgn="auto">
              <a:spcBef>
                <a:spcPts val="0"/>
              </a:spcBef>
              <a:spcAft>
                <a:spcPts val="0"/>
              </a:spcAft>
              <a:buFont typeface="Arial" panose="020B0604020202020204" pitchFamily="34" charset="0"/>
              <a:buChar char="•"/>
              <a:defRPr/>
            </a:pPr>
            <a:r>
              <a:rPr lang="fr-FR" sz="1900" dirty="0">
                <a:latin typeface="Arial" panose="020B0604020202020204" pitchFamily="34" charset="0"/>
                <a:cs typeface="Arial" panose="020B0604020202020204" pitchFamily="34" charset="0"/>
              </a:rPr>
              <a:t>Pas supplémentaire </a:t>
            </a:r>
          </a:p>
          <a:p>
            <a:pPr marL="342900" indent="-342900" defTabSz="521437" fontAlgn="auto">
              <a:spcBef>
                <a:spcPts val="0"/>
              </a:spcBef>
              <a:spcAft>
                <a:spcPts val="0"/>
              </a:spcAft>
              <a:buFont typeface="Arial" panose="020B0604020202020204" pitchFamily="34" charset="0"/>
              <a:buChar char="•"/>
              <a:defRPr/>
            </a:pPr>
            <a:r>
              <a:rPr lang="fr-FR" sz="1900" dirty="0">
                <a:latin typeface="Arial" panose="020B0604020202020204" pitchFamily="34" charset="0"/>
                <a:cs typeface="Arial" panose="020B0604020202020204" pitchFamily="34" charset="0"/>
              </a:rPr>
              <a:t>Déséquilibre</a:t>
            </a:r>
          </a:p>
          <a:p>
            <a:pPr marL="342900" indent="-342900" defTabSz="521437" fontAlgn="auto">
              <a:spcBef>
                <a:spcPts val="0"/>
              </a:spcBef>
              <a:spcAft>
                <a:spcPts val="0"/>
              </a:spcAft>
              <a:buFont typeface="Arial" panose="020B0604020202020204" pitchFamily="34" charset="0"/>
              <a:buChar char="•"/>
              <a:defRPr/>
            </a:pPr>
            <a:r>
              <a:rPr lang="fr-FR" sz="1900" dirty="0">
                <a:latin typeface="Arial" panose="020B0604020202020204" pitchFamily="34" charset="0"/>
                <a:cs typeface="Arial" panose="020B0604020202020204" pitchFamily="34" charset="0"/>
              </a:rPr>
              <a:t>Élan supplémentaire/ excessif des bras</a:t>
            </a:r>
          </a:p>
          <a:p>
            <a:pPr marL="342900" indent="-342900" defTabSz="521437" fontAlgn="auto">
              <a:spcBef>
                <a:spcPts val="0"/>
              </a:spcBef>
              <a:spcAft>
                <a:spcPts val="0"/>
              </a:spcAft>
              <a:buFont typeface="Arial" panose="020B0604020202020204" pitchFamily="34" charset="0"/>
              <a:buChar char="•"/>
              <a:defRPr/>
            </a:pPr>
            <a:r>
              <a:rPr lang="fr-FR" sz="1900" b="1" u="sng" dirty="0">
                <a:solidFill>
                  <a:schemeClr val="accent1">
                    <a:lumMod val="75000"/>
                  </a:schemeClr>
                </a:solidFill>
                <a:latin typeface="Arial" panose="020B0604020202020204" pitchFamily="34" charset="0"/>
                <a:cs typeface="Arial" panose="020B0604020202020204" pitchFamily="34" charset="0"/>
              </a:rPr>
              <a:t>Sans chute</a:t>
            </a:r>
            <a:r>
              <a:rPr lang="fr-FR" sz="1900" dirty="0">
                <a:latin typeface="Arial" panose="020B0604020202020204" pitchFamily="34" charset="0"/>
                <a:cs typeface="Arial" panose="020B0604020202020204" pitchFamily="34" charset="0"/>
              </a:rPr>
              <a:t> (aussi pour le </a:t>
            </a:r>
            <a:r>
              <a:rPr lang="fr-FR" sz="1900" b="1" dirty="0">
                <a:latin typeface="Arial" panose="020B0604020202020204" pitchFamily="34" charset="0"/>
                <a:cs typeface="Arial" panose="020B0604020202020204" pitchFamily="34" charset="0"/>
              </a:rPr>
              <a:t>bonus sortie</a:t>
            </a:r>
            <a:r>
              <a:rPr lang="fr-FR" sz="1900" dirty="0">
                <a:latin typeface="Arial" panose="020B0604020202020204" pitchFamily="34" charset="0"/>
                <a:cs typeface="Arial" panose="020B0604020202020204" pitchFamily="34" charset="0"/>
              </a:rPr>
              <a:t>) .</a:t>
            </a:r>
          </a:p>
          <a:p>
            <a:pPr marL="325898" indent="-325898" defTabSz="521437" fontAlgn="auto">
              <a:spcBef>
                <a:spcPts val="0"/>
              </a:spcBef>
              <a:spcAft>
                <a:spcPts val="0"/>
              </a:spcAft>
              <a:defRPr/>
            </a:pPr>
            <a:endParaRPr lang="fr-FR" sz="2300" b="1" dirty="0">
              <a:latin typeface="Arial" panose="020B0604020202020204" pitchFamily="34" charset="0"/>
              <a:cs typeface="Arial" panose="020B0604020202020204" pitchFamily="34" charset="0"/>
            </a:endParaRPr>
          </a:p>
          <a:p>
            <a:pPr marL="325898" indent="-325898" defTabSz="521437" fontAlgn="auto">
              <a:spcBef>
                <a:spcPts val="0"/>
              </a:spcBef>
              <a:spcAft>
                <a:spcPts val="0"/>
              </a:spcAft>
              <a:defRPr/>
            </a:pPr>
            <a:endParaRPr lang="fr-FR" sz="2300" b="1" dirty="0">
              <a:latin typeface="Arial" panose="020B0604020202020204" pitchFamily="34" charset="0"/>
              <a:cs typeface="Arial" panose="020B0604020202020204" pitchFamily="34" charset="0"/>
            </a:endParaRPr>
          </a:p>
          <a:p>
            <a:pPr marL="325898" indent="-325898" defTabSz="521437" fontAlgn="auto">
              <a:spcBef>
                <a:spcPts val="0"/>
              </a:spcBef>
              <a:spcAft>
                <a:spcPts val="0"/>
              </a:spcAft>
              <a:defRPr/>
            </a:pPr>
            <a:r>
              <a:rPr lang="fr-FR" sz="2200" b="1" dirty="0">
                <a:latin typeface="Arial" panose="020B0604020202020204" pitchFamily="34" charset="0"/>
                <a:cs typeface="Arial" panose="020B0604020202020204" pitchFamily="34" charset="0"/>
              </a:rPr>
              <a:t>Répétition d’un élément pour la VL :</a:t>
            </a:r>
          </a:p>
          <a:p>
            <a:pPr marL="180975" indent="-180975" defTabSz="521437" fontAlgn="auto">
              <a:spcBef>
                <a:spcPts val="0"/>
              </a:spcBef>
              <a:spcAft>
                <a:spcPts val="0"/>
              </a:spcAft>
              <a:buFont typeface="Arial" panose="020B0604020202020204" pitchFamily="34" charset="0"/>
              <a:buChar char="•"/>
              <a:defRPr/>
            </a:pPr>
            <a:r>
              <a:rPr lang="fr-FR" sz="1900" dirty="0">
                <a:latin typeface="Arial" panose="020B0604020202020204" pitchFamily="34" charset="0"/>
                <a:cs typeface="Arial" panose="020B0604020202020204" pitchFamily="34" charset="0"/>
              </a:rPr>
              <a:t>Les éléments ne peuvent pas être répétés dans une autre liaison pour obtenir la VL. </a:t>
            </a:r>
          </a:p>
          <a:p>
            <a:pPr marL="180975" indent="-180975" defTabSz="521437" fontAlgn="auto">
              <a:spcBef>
                <a:spcPts val="0"/>
              </a:spcBef>
              <a:spcAft>
                <a:spcPts val="0"/>
              </a:spcAft>
              <a:buFont typeface="Arial" panose="020B0604020202020204" pitchFamily="34" charset="0"/>
              <a:buChar char="•"/>
              <a:defRPr/>
            </a:pPr>
            <a:r>
              <a:rPr lang="fr-FR" sz="1900" dirty="0">
                <a:latin typeface="Arial" panose="020B0604020202020204" pitchFamily="34" charset="0"/>
                <a:cs typeface="Arial" panose="020B0604020202020204" pitchFamily="34" charset="0"/>
              </a:rPr>
              <a:t>Le décompte des éléments se fait dans l’ordre chronologique.</a:t>
            </a:r>
          </a:p>
          <a:p>
            <a:pPr marL="180975" indent="-180975" defTabSz="521437" fontAlgn="auto">
              <a:spcBef>
                <a:spcPts val="0"/>
              </a:spcBef>
              <a:spcAft>
                <a:spcPts val="0"/>
              </a:spcAft>
              <a:buFont typeface="Arial" panose="020B0604020202020204" pitchFamily="34" charset="0"/>
              <a:buChar char="•"/>
              <a:defRPr/>
            </a:pPr>
            <a:r>
              <a:rPr lang="fr-FR" sz="1900" dirty="0">
                <a:latin typeface="Arial" panose="020B0604020202020204" pitchFamily="34" charset="0"/>
                <a:cs typeface="Arial" panose="020B0604020202020204" pitchFamily="34" charset="0"/>
              </a:rPr>
              <a:t>Les éléments gymniques ne peuvent pas être répétés.</a:t>
            </a:r>
          </a:p>
        </p:txBody>
      </p:sp>
      <p:pic>
        <p:nvPicPr>
          <p:cNvPr id="4" name="Image 3">
            <a:extLst>
              <a:ext uri="{FF2B5EF4-FFF2-40B4-BE49-F238E27FC236}">
                <a16:creationId xmlns:a16="http://schemas.microsoft.com/office/drawing/2014/main" id="{068AA753-2776-805B-DF39-50CE4E5C34D5}"/>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animEffect transition="in" filter="fade">
                                      <p:cBhvr>
                                        <p:cTn id="7" dur="1000"/>
                                        <p:tgtEl>
                                          <p:spTgt spid="3">
                                            <p:txEl>
                                              <p:pRg st="10" end="10"/>
                                            </p:txEl>
                                          </p:spTgt>
                                        </p:tgtEl>
                                      </p:cBhvr>
                                    </p:animEffect>
                                    <p:anim calcmode="lin" valueType="num">
                                      <p:cBhvr>
                                        <p:cTn id="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1" end="11"/>
                                            </p:txEl>
                                          </p:spTgt>
                                        </p:tgtEl>
                                        <p:attrNameLst>
                                          <p:attrName>style.visibility</p:attrName>
                                        </p:attrNameLst>
                                      </p:cBhvr>
                                      <p:to>
                                        <p:strVal val="visible"/>
                                      </p:to>
                                    </p:set>
                                    <p:animEffect transition="in" filter="fade">
                                      <p:cBhvr>
                                        <p:cTn id="12" dur="1000"/>
                                        <p:tgtEl>
                                          <p:spTgt spid="3">
                                            <p:txEl>
                                              <p:pRg st="11" end="11"/>
                                            </p:txEl>
                                          </p:spTgt>
                                        </p:tgtEl>
                                      </p:cBhvr>
                                    </p:animEffect>
                                    <p:anim calcmode="lin" valueType="num">
                                      <p:cBhvr>
                                        <p:cTn id="13"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2" end="12"/>
                                            </p:txEl>
                                          </p:spTgt>
                                        </p:tgtEl>
                                        <p:attrNameLst>
                                          <p:attrName>style.visibility</p:attrName>
                                        </p:attrNameLst>
                                      </p:cBhvr>
                                      <p:to>
                                        <p:strVal val="visible"/>
                                      </p:to>
                                    </p:set>
                                    <p:animEffect transition="in" filter="fade">
                                      <p:cBhvr>
                                        <p:cTn id="17" dur="1000"/>
                                        <p:tgtEl>
                                          <p:spTgt spid="3">
                                            <p:txEl>
                                              <p:pRg st="12" end="12"/>
                                            </p:txEl>
                                          </p:spTgt>
                                        </p:tgtEl>
                                      </p:cBhvr>
                                    </p:animEffect>
                                    <p:anim calcmode="lin" valueType="num">
                                      <p:cBhvr>
                                        <p:cTn id="1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Valeur de liaison </a:t>
            </a:r>
            <a:r>
              <a:rPr lang="fr-FR" altLang="fr-FR" sz="2800" cap="none" dirty="0">
                <a:solidFill>
                  <a:schemeClr val="accent2">
                    <a:lumMod val="60000"/>
                    <a:lumOff val="40000"/>
                  </a:schemeClr>
                </a:solidFill>
                <a:latin typeface="Arial" panose="020B0604020202020204" pitchFamily="34" charset="0"/>
                <a:cs typeface="Arial" panose="020B0604020202020204" pitchFamily="34" charset="0"/>
              </a:rPr>
              <a:t>Aménagement FSCF 2024</a:t>
            </a:r>
            <a:endParaRPr lang="fr-FR" sz="2400" cap="none" dirty="0">
              <a:solidFill>
                <a:schemeClr val="accent2">
                  <a:lumMod val="60000"/>
                  <a:lumOff val="40000"/>
                </a:schemeClr>
              </a:solidFill>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28064DE3-DBEA-B67C-A848-F5C29BE3DD6F}"/>
              </a:ext>
            </a:extLst>
          </p:cNvPr>
          <p:cNvPicPr>
            <a:picLocks noChangeAspect="1"/>
          </p:cNvPicPr>
          <p:nvPr/>
        </p:nvPicPr>
        <p:blipFill>
          <a:blip r:embed="rId2"/>
          <a:stretch>
            <a:fillRect/>
          </a:stretch>
        </p:blipFill>
        <p:spPr>
          <a:xfrm>
            <a:off x="2306638" y="1533298"/>
            <a:ext cx="6115050" cy="3248025"/>
          </a:xfrm>
          <a:prstGeom prst="rect">
            <a:avLst/>
          </a:prstGeom>
        </p:spPr>
      </p:pic>
      <p:sp>
        <p:nvSpPr>
          <p:cNvPr id="7" name="Text Box 65">
            <a:extLst>
              <a:ext uri="{FF2B5EF4-FFF2-40B4-BE49-F238E27FC236}">
                <a16:creationId xmlns:a16="http://schemas.microsoft.com/office/drawing/2014/main" id="{E7D874EA-5B42-4DC2-37D5-103A4A19DD72}"/>
              </a:ext>
            </a:extLst>
          </p:cNvPr>
          <p:cNvSpPr txBox="1">
            <a:spLocks noChangeArrowheads="1"/>
          </p:cNvSpPr>
          <p:nvPr/>
        </p:nvSpPr>
        <p:spPr bwMode="auto">
          <a:xfrm>
            <a:off x="468313" y="4932363"/>
            <a:ext cx="9801225" cy="1115839"/>
          </a:xfrm>
          <a:prstGeom prst="rect">
            <a:avLst/>
          </a:prstGeom>
          <a:noFill/>
          <a:ln w="9525">
            <a:noFill/>
            <a:miter lim="800000"/>
            <a:headEnd/>
            <a:tailEnd/>
          </a:ln>
        </p:spPr>
        <p:txBody>
          <a:bodyPr lIns="104287" tIns="52144" rIns="104287" bIns="52144">
            <a:spAutoFit/>
          </a:bodyPr>
          <a:lstStyle/>
          <a:p>
            <a:pPr>
              <a:spcBef>
                <a:spcPts val="688"/>
              </a:spcBef>
              <a:spcAft>
                <a:spcPts val="688"/>
              </a:spcAft>
            </a:pPr>
            <a:r>
              <a:rPr lang="fr-FR" sz="1800" b="1" dirty="0">
                <a:latin typeface="Arial" panose="020B0604020202020204" pitchFamily="34" charset="0"/>
                <a:cs typeface="Arial" panose="020B0604020202020204" pitchFamily="34" charset="0"/>
              </a:rPr>
              <a:t>Liaisons indirectes : liaisons dans lesquelles entre les </a:t>
            </a:r>
            <a:r>
              <a:rPr lang="fr-FR" sz="1800" b="1" dirty="0" err="1">
                <a:latin typeface="Arial" panose="020B0604020202020204" pitchFamily="34" charset="0"/>
                <a:cs typeface="Arial" panose="020B0604020202020204" pitchFamily="34" charset="0"/>
              </a:rPr>
              <a:t>salti</a:t>
            </a:r>
            <a:r>
              <a:rPr lang="fr-FR" sz="1800" b="1" dirty="0">
                <a:latin typeface="Arial" panose="020B0604020202020204" pitchFamily="34" charset="0"/>
                <a:cs typeface="Arial" panose="020B0604020202020204" pitchFamily="34" charset="0"/>
              </a:rPr>
              <a:t> sont exécutés des éléments acrobatiques avec envol et appui des mains liés directement.</a:t>
            </a:r>
          </a:p>
          <a:p>
            <a:pPr>
              <a:spcBef>
                <a:spcPts val="688"/>
              </a:spcBef>
              <a:spcAft>
                <a:spcPts val="688"/>
              </a:spcAft>
            </a:pPr>
            <a:r>
              <a:rPr lang="fr-FR" sz="1800" b="1" dirty="0">
                <a:latin typeface="Arial" panose="020B0604020202020204" pitchFamily="34" charset="0"/>
                <a:cs typeface="Arial" panose="020B0604020202020204" pitchFamily="34" charset="0"/>
              </a:rPr>
              <a:t>Seuls les éléments acrobatiques sans appui des mains peuvent être utilisés  pour la VL.</a:t>
            </a:r>
          </a:p>
        </p:txBody>
      </p:sp>
      <p:pic>
        <p:nvPicPr>
          <p:cNvPr id="3" name="Image 2">
            <a:extLst>
              <a:ext uri="{FF2B5EF4-FFF2-40B4-BE49-F238E27FC236}">
                <a16:creationId xmlns:a16="http://schemas.microsoft.com/office/drawing/2014/main" id="{7A2132F6-1EDF-7C3D-6498-8F4A23B469ED}"/>
              </a:ext>
            </a:extLst>
          </p:cNvPr>
          <p:cNvPicPr>
            <a:picLocks noChangeAspect="1"/>
          </p:cNvPicPr>
          <p:nvPr/>
        </p:nvPicPr>
        <p:blipFill>
          <a:blip r:embed="rId3"/>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50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Valeur de liaison</a:t>
            </a:r>
            <a:endParaRPr lang="fr-FR" sz="2800" cap="none" dirty="0">
              <a:solidFill>
                <a:schemeClr val="tx1"/>
              </a:solidFill>
              <a:latin typeface="Arial" panose="020B0604020202020204" pitchFamily="34" charset="0"/>
              <a:cs typeface="Arial" panose="020B0604020202020204" pitchFamily="34" charset="0"/>
            </a:endParaRPr>
          </a:p>
        </p:txBody>
      </p:sp>
      <p:graphicFrame>
        <p:nvGraphicFramePr>
          <p:cNvPr id="4" name="Group 53"/>
          <p:cNvGraphicFramePr>
            <a:graphicFrameLocks/>
          </p:cNvGraphicFramePr>
          <p:nvPr/>
        </p:nvGraphicFramePr>
        <p:xfrm>
          <a:off x="468313" y="1477963"/>
          <a:ext cx="9791700" cy="4570362"/>
        </p:xfrm>
        <a:graphic>
          <a:graphicData uri="http://schemas.openxmlformats.org/drawingml/2006/table">
            <a:tbl>
              <a:tblPr/>
              <a:tblGrid>
                <a:gridCol w="4895850">
                  <a:extLst>
                    <a:ext uri="{9D8B030D-6E8A-4147-A177-3AD203B41FA5}">
                      <a16:colId xmlns:a16="http://schemas.microsoft.com/office/drawing/2014/main" val="20000"/>
                    </a:ext>
                  </a:extLst>
                </a:gridCol>
                <a:gridCol w="4895850">
                  <a:extLst>
                    <a:ext uri="{9D8B030D-6E8A-4147-A177-3AD203B41FA5}">
                      <a16:colId xmlns:a16="http://schemas.microsoft.com/office/drawing/2014/main" val="20001"/>
                    </a:ext>
                  </a:extLst>
                </a:gridCol>
              </a:tblGrid>
              <a:tr h="484104">
                <a:tc gridSpan="2">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MIXTES</a:t>
                      </a:r>
                      <a:endParaRPr kumimoji="0" lang="fr-FR" sz="24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106886" marR="106886" marT="50419" marB="504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fr-FR"/>
                    </a:p>
                  </a:txBody>
                  <a:tcPr/>
                </a:tc>
                <a:extLst>
                  <a:ext uri="{0D108BD9-81ED-4DB2-BD59-A6C34878D82A}">
                    <a16:rowId xmlns:a16="http://schemas.microsoft.com/office/drawing/2014/main" val="10000"/>
                  </a:ext>
                </a:extLst>
              </a:tr>
              <a:tr h="424735">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0,10</a:t>
                      </a:r>
                    </a:p>
                  </a:txBody>
                  <a:tcPr marL="106886" marR="106886" marT="50419" marB="504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0,20</a:t>
                      </a:r>
                    </a:p>
                  </a:txBody>
                  <a:tcPr marL="106886" marR="106886" marT="50419" marB="504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1"/>
                  </a:ext>
                </a:extLst>
              </a:tr>
              <a:tr h="1208404">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Salto D + B (gymnique)</a:t>
                      </a:r>
                    </a:p>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Salto E + A (gymnique</a:t>
                      </a:r>
                    </a:p>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Exécuté dans cet ordre seulement</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endParaRPr lang="fr-FR" sz="2000" dirty="0">
                        <a:latin typeface="Arial" panose="020B0604020202020204" pitchFamily="34" charset="0"/>
                        <a:cs typeface="Arial" panose="020B0604020202020204" pitchFamily="34" charset="0"/>
                      </a:endParaRP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2"/>
                  </a:ext>
                </a:extLst>
              </a:tr>
              <a:tr h="424735">
                <a:tc gridSpan="2">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Liaisons de tours sur une jambe</a:t>
                      </a:r>
                    </a:p>
                  </a:txBody>
                  <a:tcPr marL="106886" marR="106886" marT="50419" marB="5041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hMerge="1">
                  <a:txBody>
                    <a:bodyPr/>
                    <a:lstStyle/>
                    <a:p>
                      <a:endParaRPr lang="fr-FR"/>
                    </a:p>
                  </a:txBody>
                  <a:tcPr/>
                </a:tc>
                <a:extLst>
                  <a:ext uri="{0D108BD9-81ED-4DB2-BD59-A6C34878D82A}">
                    <a16:rowId xmlns:a16="http://schemas.microsoft.com/office/drawing/2014/main" val="10003"/>
                  </a:ext>
                </a:extLst>
              </a:tr>
              <a:tr h="1975138">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0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D + B</a:t>
                      </a:r>
                    </a:p>
                    <a:p>
                      <a:pPr marL="0" marR="0" lvl="0" indent="0" algn="ctr" defTabSz="914400" rtl="0" eaLnBrk="0" fontAlgn="base" latinLnBrk="0" hangingPunct="0">
                        <a:lnSpc>
                          <a:spcPct val="100000"/>
                        </a:lnSpc>
                        <a:spcBef>
                          <a:spcPct val="20000"/>
                        </a:spcBef>
                        <a:spcAft>
                          <a:spcPct val="0"/>
                        </a:spcAft>
                        <a:buClr>
                          <a:srgbClr val="FF3300"/>
                        </a:buClr>
                        <a:buSzTx/>
                        <a:buFontTx/>
                        <a:buNone/>
                        <a:tabLst/>
                      </a:pPr>
                      <a:endParaRPr kumimoji="0" lang="fr-FR" sz="20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Les tours peuvent être exécutés avec un pas pour tourner sur la jambe opposée (Pas de demi-plié autorisé)</a:t>
                      </a:r>
                    </a:p>
                    <a:p>
                      <a:pPr marL="0" marR="0" lvl="0" indent="0" algn="l" defTabSz="914400" rtl="0" eaLnBrk="0" fontAlgn="base" latinLnBrk="0" hangingPunct="0">
                        <a:lnSpc>
                          <a:spcPct val="100000"/>
                        </a:lnSpc>
                        <a:spcBef>
                          <a:spcPct val="20000"/>
                        </a:spcBef>
                        <a:spcAft>
                          <a:spcPct val="0"/>
                        </a:spcAft>
                        <a:buClr>
                          <a:srgbClr val="FF3300"/>
                        </a:buClr>
                        <a:buSzTx/>
                        <a:buFontTx/>
                        <a:buNone/>
                        <a:tabLst/>
                      </a:pP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20000"/>
                        <a:lumOff val="80000"/>
                      </a:schemeClr>
                    </a:solidFill>
                  </a:tcPr>
                </a:tc>
                <a:extLst>
                  <a:ext uri="{0D108BD9-81ED-4DB2-BD59-A6C34878D82A}">
                    <a16:rowId xmlns:a16="http://schemas.microsoft.com/office/drawing/2014/main" val="10004"/>
                  </a:ext>
                </a:extLst>
              </a:tr>
            </a:tbl>
          </a:graphicData>
        </a:graphic>
      </p:graphicFrame>
      <p:pic>
        <p:nvPicPr>
          <p:cNvPr id="3" name="Image 3">
            <a:extLst>
              <a:ext uri="{FF2B5EF4-FFF2-40B4-BE49-F238E27FC236}">
                <a16:creationId xmlns:a16="http://schemas.microsoft.com/office/drawing/2014/main" id="{90FA6C1B-707A-93AE-89EC-6ABEF831B73C}"/>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Valorisation de la note</a:t>
            </a:r>
            <a:r>
              <a:rPr lang="fr-FR" altLang="fr-FR" sz="2800" dirty="0">
                <a:solidFill>
                  <a:schemeClr val="bg1"/>
                </a:solidFill>
                <a:latin typeface="Arial" panose="020B0604020202020204" pitchFamily="34" charset="0"/>
                <a:cs typeface="Arial" panose="020B0604020202020204" pitchFamily="34" charset="0"/>
              </a:rPr>
              <a:t> D   </a:t>
            </a:r>
            <a:r>
              <a:rPr lang="fr-FR" altLang="fr-FR" sz="2400" i="1" dirty="0">
                <a:solidFill>
                  <a:schemeClr val="accent2">
                    <a:lumMod val="60000"/>
                    <a:lumOff val="40000"/>
                  </a:schemeClr>
                </a:solidFill>
                <a:latin typeface="Arial" panose="020B0604020202020204" pitchFamily="34" charset="0"/>
                <a:cs typeface="Arial" panose="020B0604020202020204" pitchFamily="34" charset="0"/>
              </a:rPr>
              <a:t>aménagement </a:t>
            </a:r>
            <a:r>
              <a:rPr lang="fr-FR" altLang="fr-FR" sz="2400" i="1" dirty="0" err="1">
                <a:solidFill>
                  <a:schemeClr val="accent2">
                    <a:lumMod val="60000"/>
                    <a:lumOff val="40000"/>
                  </a:schemeClr>
                </a:solidFill>
                <a:latin typeface="Arial" panose="020B0604020202020204" pitchFamily="34" charset="0"/>
                <a:cs typeface="Arial" panose="020B0604020202020204" pitchFamily="34" charset="0"/>
              </a:rPr>
              <a:t>FSCf</a:t>
            </a:r>
            <a:endParaRPr lang="fr-FR" sz="2800" i="1" cap="none" dirty="0">
              <a:solidFill>
                <a:schemeClr val="accent2">
                  <a:lumMod val="60000"/>
                  <a:lumOff val="40000"/>
                </a:schemeClr>
              </a:solidFill>
              <a:latin typeface="Arial" panose="020B0604020202020204" pitchFamily="34" charset="0"/>
              <a:cs typeface="Arial" panose="020B0604020202020204"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361496907"/>
              </p:ext>
            </p:extLst>
          </p:nvPr>
        </p:nvGraphicFramePr>
        <p:xfrm>
          <a:off x="465138" y="2236788"/>
          <a:ext cx="9767251" cy="2264312"/>
        </p:xfrm>
        <a:graphic>
          <a:graphicData uri="http://schemas.openxmlformats.org/drawingml/2006/table">
            <a:tbl>
              <a:tblPr firstRow="1" bandRow="1">
                <a:tableStyleId>{5C22544A-7EE6-4342-B048-85BDC9FD1C3A}</a:tableStyleId>
              </a:tblPr>
              <a:tblGrid>
                <a:gridCol w="3011487">
                  <a:extLst>
                    <a:ext uri="{9D8B030D-6E8A-4147-A177-3AD203B41FA5}">
                      <a16:colId xmlns:a16="http://schemas.microsoft.com/office/drawing/2014/main" val="20000"/>
                    </a:ext>
                  </a:extLst>
                </a:gridCol>
                <a:gridCol w="1695450">
                  <a:extLst>
                    <a:ext uri="{9D8B030D-6E8A-4147-A177-3AD203B41FA5}">
                      <a16:colId xmlns:a16="http://schemas.microsoft.com/office/drawing/2014/main" val="20001"/>
                    </a:ext>
                  </a:extLst>
                </a:gridCol>
                <a:gridCol w="1714500">
                  <a:extLst>
                    <a:ext uri="{9D8B030D-6E8A-4147-A177-3AD203B41FA5}">
                      <a16:colId xmlns:a16="http://schemas.microsoft.com/office/drawing/2014/main" val="20002"/>
                    </a:ext>
                  </a:extLst>
                </a:gridCol>
                <a:gridCol w="1695450">
                  <a:extLst>
                    <a:ext uri="{9D8B030D-6E8A-4147-A177-3AD203B41FA5}">
                      <a16:colId xmlns:a16="http://schemas.microsoft.com/office/drawing/2014/main" val="20003"/>
                    </a:ext>
                  </a:extLst>
                </a:gridCol>
                <a:gridCol w="1650364">
                  <a:extLst>
                    <a:ext uri="{9D8B030D-6E8A-4147-A177-3AD203B41FA5}">
                      <a16:colId xmlns:a16="http://schemas.microsoft.com/office/drawing/2014/main" val="20004"/>
                    </a:ext>
                  </a:extLst>
                </a:gridCol>
              </a:tblGrid>
              <a:tr h="516157">
                <a:tc rowSpan="2">
                  <a:txBody>
                    <a:bodyPr/>
                    <a:lstStyle/>
                    <a:p>
                      <a:pPr algn="ctr"/>
                      <a:endParaRPr lang="fr-FR" sz="2000" dirty="0">
                        <a:solidFill>
                          <a:schemeClr val="tx1"/>
                        </a:solidFill>
                        <a:latin typeface="Arial" panose="020B0604020202020204" pitchFamily="34" charset="0"/>
                        <a:cs typeface="Arial" panose="020B0604020202020204" pitchFamily="34" charset="0"/>
                      </a:endParaRPr>
                    </a:p>
                    <a:p>
                      <a:pPr algn="ctr"/>
                      <a:r>
                        <a:rPr lang="fr-FR" sz="2000" dirty="0">
                          <a:solidFill>
                            <a:schemeClr val="tx1"/>
                          </a:solidFill>
                          <a:latin typeface="Arial" panose="020B0604020202020204" pitchFamily="34" charset="0"/>
                          <a:cs typeface="Arial" panose="020B0604020202020204" pitchFamily="34" charset="0"/>
                        </a:rPr>
                        <a:t>Valorisation</a:t>
                      </a:r>
                    </a:p>
                  </a:txBody>
                  <a:tcPr marL="106886" marR="106886" marT="50419" marB="50419">
                    <a:solidFill>
                      <a:schemeClr val="accent3">
                        <a:lumMod val="40000"/>
                        <a:lumOff val="60000"/>
                      </a:schemeClr>
                    </a:solidFill>
                  </a:tcPr>
                </a:tc>
                <a:tc>
                  <a:txBody>
                    <a:bodyPr/>
                    <a:lstStyle/>
                    <a:p>
                      <a:pPr algn="ctr"/>
                      <a:r>
                        <a:rPr lang="fr-FR" sz="2000" dirty="0">
                          <a:solidFill>
                            <a:schemeClr val="tx1"/>
                          </a:solidFill>
                          <a:latin typeface="Arial" panose="020B0604020202020204" pitchFamily="34" charset="0"/>
                          <a:cs typeface="Arial" panose="020B0604020202020204" pitchFamily="34" charset="0"/>
                        </a:rPr>
                        <a:t>+ 0,30 Pt</a:t>
                      </a:r>
                    </a:p>
                  </a:txBody>
                  <a:tcPr marL="106886" marR="106886" marT="50419" marB="50419">
                    <a:solidFill>
                      <a:schemeClr val="accent3">
                        <a:lumMod val="40000"/>
                        <a:lumOff val="60000"/>
                      </a:schemeClr>
                    </a:solidFill>
                  </a:tcPr>
                </a:tc>
                <a:tc>
                  <a:txBody>
                    <a:bodyPr/>
                    <a:lstStyle/>
                    <a:p>
                      <a:pPr algn="ctr"/>
                      <a:r>
                        <a:rPr lang="fr-FR" sz="2000" dirty="0">
                          <a:solidFill>
                            <a:schemeClr val="tx1"/>
                          </a:solidFill>
                          <a:latin typeface="Arial" panose="020B0604020202020204" pitchFamily="34" charset="0"/>
                          <a:cs typeface="Arial" panose="020B0604020202020204" pitchFamily="34" charset="0"/>
                        </a:rPr>
                        <a:t>+ 0,60 Pt</a:t>
                      </a:r>
                    </a:p>
                  </a:txBody>
                  <a:tcPr marL="106886" marR="106886" marT="50419" marB="50419">
                    <a:solidFill>
                      <a:schemeClr val="accent3">
                        <a:lumMod val="40000"/>
                        <a:lumOff val="60000"/>
                      </a:schemeClr>
                    </a:solidFill>
                  </a:tcPr>
                </a:tc>
                <a:tc>
                  <a:txBody>
                    <a:bodyPr/>
                    <a:lstStyle/>
                    <a:p>
                      <a:pPr algn="ctr"/>
                      <a:r>
                        <a:rPr lang="fr-FR" sz="2000" dirty="0">
                          <a:solidFill>
                            <a:schemeClr val="tx1"/>
                          </a:solidFill>
                          <a:latin typeface="Arial" panose="020B0604020202020204" pitchFamily="34" charset="0"/>
                          <a:cs typeface="Arial" panose="020B0604020202020204" pitchFamily="34" charset="0"/>
                        </a:rPr>
                        <a:t>+ 0,90 Pt</a:t>
                      </a:r>
                    </a:p>
                  </a:txBody>
                  <a:tcPr marL="106886" marR="106886" marT="50419" marB="50419">
                    <a:solidFill>
                      <a:schemeClr val="accent3">
                        <a:lumMod val="40000"/>
                        <a:lumOff val="60000"/>
                      </a:schemeClr>
                    </a:solidFill>
                  </a:tcPr>
                </a:tc>
                <a:tc>
                  <a:txBody>
                    <a:bodyPr/>
                    <a:lstStyle/>
                    <a:p>
                      <a:pPr algn="ctr"/>
                      <a:r>
                        <a:rPr lang="fr-FR" sz="2000" dirty="0">
                          <a:solidFill>
                            <a:schemeClr val="tx1"/>
                          </a:solidFill>
                          <a:latin typeface="Arial" panose="020B0604020202020204" pitchFamily="34" charset="0"/>
                          <a:cs typeface="Arial" panose="020B0604020202020204" pitchFamily="34" charset="0"/>
                        </a:rPr>
                        <a:t>+ 1,20 Pt</a:t>
                      </a:r>
                    </a:p>
                  </a:txBody>
                  <a:tcPr marL="106886" marR="106886" marT="50419" marB="50419">
                    <a:solidFill>
                      <a:schemeClr val="accent3">
                        <a:lumMod val="40000"/>
                        <a:lumOff val="60000"/>
                      </a:schemeClr>
                    </a:solidFill>
                  </a:tcPr>
                </a:tc>
                <a:extLst>
                  <a:ext uri="{0D108BD9-81ED-4DB2-BD59-A6C34878D82A}">
                    <a16:rowId xmlns:a16="http://schemas.microsoft.com/office/drawing/2014/main" val="10000"/>
                  </a:ext>
                </a:extLst>
              </a:tr>
              <a:tr h="516157">
                <a:tc vMerge="1">
                  <a:txBody>
                    <a:bodyPr/>
                    <a:lstStyle/>
                    <a:p>
                      <a:endParaRPr lang="fr-FR"/>
                    </a:p>
                  </a:txBody>
                  <a:tcPr/>
                </a:tc>
                <a:tc>
                  <a:txBody>
                    <a:bodyPr/>
                    <a:lstStyle/>
                    <a:p>
                      <a:pPr algn="ctr"/>
                      <a:r>
                        <a:rPr lang="fr-FR" sz="1600" dirty="0">
                          <a:solidFill>
                            <a:schemeClr val="tx1"/>
                          </a:solidFill>
                          <a:latin typeface="Arial" panose="020B0604020202020204" pitchFamily="34" charset="0"/>
                          <a:cs typeface="Arial" panose="020B0604020202020204" pitchFamily="34" charset="0"/>
                        </a:rPr>
                        <a:t>Note D comprise entre</a:t>
                      </a:r>
                    </a:p>
                  </a:txBody>
                  <a:tcPr marL="106886" marR="106886" marT="50419" marB="50419">
                    <a:solidFill>
                      <a:schemeClr val="accent3">
                        <a:lumMod val="40000"/>
                        <a:lumOff val="60000"/>
                      </a:schemeClr>
                    </a:solidFill>
                  </a:tcPr>
                </a:tc>
                <a:tc>
                  <a:txBody>
                    <a:bodyPr/>
                    <a:lstStyle/>
                    <a:p>
                      <a:pPr algn="ctr"/>
                      <a:r>
                        <a:rPr lang="fr-FR" sz="1600" dirty="0">
                          <a:solidFill>
                            <a:schemeClr val="tx1"/>
                          </a:solidFill>
                          <a:latin typeface="Arial" panose="020B0604020202020204" pitchFamily="34" charset="0"/>
                          <a:cs typeface="Arial" panose="020B0604020202020204" pitchFamily="34" charset="0"/>
                        </a:rPr>
                        <a:t>Note D comprise entre</a:t>
                      </a:r>
                    </a:p>
                  </a:txBody>
                  <a:tcPr marL="106886" marR="106886" marT="50419" marB="50419">
                    <a:solidFill>
                      <a:schemeClr val="accent3">
                        <a:lumMod val="40000"/>
                        <a:lumOff val="60000"/>
                      </a:schemeClr>
                    </a:solidFill>
                  </a:tcPr>
                </a:tc>
                <a:tc>
                  <a:txBody>
                    <a:bodyPr/>
                    <a:lstStyle/>
                    <a:p>
                      <a:pPr algn="ctr"/>
                      <a:r>
                        <a:rPr lang="fr-FR" sz="1600" dirty="0">
                          <a:solidFill>
                            <a:schemeClr val="tx1"/>
                          </a:solidFill>
                          <a:latin typeface="Arial" panose="020B0604020202020204" pitchFamily="34" charset="0"/>
                          <a:cs typeface="Arial" panose="020B0604020202020204" pitchFamily="34" charset="0"/>
                        </a:rPr>
                        <a:t>Note D comprise entre</a:t>
                      </a:r>
                    </a:p>
                  </a:txBody>
                  <a:tcPr marL="106886" marR="106886" marT="50419" marB="50419">
                    <a:solidFill>
                      <a:schemeClr val="accent3">
                        <a:lumMod val="40000"/>
                        <a:lumOff val="60000"/>
                      </a:schemeClr>
                    </a:solidFill>
                  </a:tcPr>
                </a:tc>
                <a:tc>
                  <a:txBody>
                    <a:bodyPr/>
                    <a:lstStyle/>
                    <a:p>
                      <a:pPr algn="ctr"/>
                      <a:r>
                        <a:rPr lang="fr-FR" sz="1600" dirty="0">
                          <a:solidFill>
                            <a:schemeClr val="tx1"/>
                          </a:solidFill>
                          <a:latin typeface="Arial" panose="020B0604020202020204" pitchFamily="34" charset="0"/>
                          <a:cs typeface="Arial" panose="020B0604020202020204" pitchFamily="34" charset="0"/>
                        </a:rPr>
                        <a:t>Note D comprise entre</a:t>
                      </a:r>
                    </a:p>
                  </a:txBody>
                  <a:tcPr marL="106886" marR="106886" marT="50419" marB="50419">
                    <a:solidFill>
                      <a:schemeClr val="accent3">
                        <a:lumMod val="40000"/>
                        <a:lumOff val="60000"/>
                      </a:schemeClr>
                    </a:solidFill>
                  </a:tcPr>
                </a:tc>
                <a:extLst>
                  <a:ext uri="{0D108BD9-81ED-4DB2-BD59-A6C34878D82A}">
                    <a16:rowId xmlns:a16="http://schemas.microsoft.com/office/drawing/2014/main" val="10001"/>
                  </a:ext>
                </a:extLst>
              </a:tr>
              <a:tr h="1159637">
                <a:tc>
                  <a:txBody>
                    <a:bodyPr/>
                    <a:lstStyle/>
                    <a:p>
                      <a:pPr algn="ctr"/>
                      <a:endParaRPr lang="fr-FR" sz="1600" dirty="0">
                        <a:latin typeface="Arial" panose="020B0604020202020204" pitchFamily="34" charset="0"/>
                        <a:cs typeface="Arial" panose="020B0604020202020204" pitchFamily="34" charset="0"/>
                      </a:endParaRPr>
                    </a:p>
                    <a:p>
                      <a:pPr algn="ctr"/>
                      <a:r>
                        <a:rPr lang="fr-FR" sz="2800" dirty="0">
                          <a:latin typeface="Arial" panose="020B0604020202020204" pitchFamily="34" charset="0"/>
                          <a:cs typeface="Arial" panose="020B0604020202020204" pitchFamily="34" charset="0"/>
                        </a:rPr>
                        <a:t>SOL</a:t>
                      </a:r>
                    </a:p>
                  </a:txBody>
                  <a:tcPr marL="106886" marR="106886" marT="50419" marB="50419">
                    <a:solidFill>
                      <a:schemeClr val="accent3">
                        <a:lumMod val="20000"/>
                        <a:lumOff val="80000"/>
                      </a:schemeClr>
                    </a:solidFill>
                  </a:tcPr>
                </a:tc>
                <a:tc>
                  <a:txBody>
                    <a:bodyPr/>
                    <a:lstStyle/>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3,1 à 3,40</a:t>
                      </a:r>
                    </a:p>
                  </a:txBody>
                  <a:tcPr marL="106886" marR="106886" marT="50419" marB="50419">
                    <a:solidFill>
                      <a:schemeClr val="accent3">
                        <a:lumMod val="20000"/>
                        <a:lumOff val="80000"/>
                      </a:schemeClr>
                    </a:solidFill>
                  </a:tcPr>
                </a:tc>
                <a:tc>
                  <a:txBody>
                    <a:bodyPr/>
                    <a:lstStyle/>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3,50</a:t>
                      </a:r>
                      <a:r>
                        <a:rPr lang="fr-FR" sz="2000" baseline="0" dirty="0">
                          <a:latin typeface="Arial" panose="020B0604020202020204" pitchFamily="34" charset="0"/>
                          <a:cs typeface="Arial" panose="020B0604020202020204" pitchFamily="34" charset="0"/>
                        </a:rPr>
                        <a:t> à 3,90</a:t>
                      </a:r>
                      <a:endParaRPr lang="fr-FR" sz="2000" dirty="0">
                        <a:latin typeface="Arial" panose="020B0604020202020204" pitchFamily="34" charset="0"/>
                        <a:cs typeface="Arial" panose="020B0604020202020204" pitchFamily="34" charset="0"/>
                      </a:endParaRPr>
                    </a:p>
                  </a:txBody>
                  <a:tcPr marL="106886" marR="106886" marT="50419" marB="50419">
                    <a:solidFill>
                      <a:schemeClr val="accent3">
                        <a:lumMod val="20000"/>
                        <a:lumOff val="80000"/>
                      </a:schemeClr>
                    </a:solidFill>
                  </a:tcPr>
                </a:tc>
                <a:tc>
                  <a:txBody>
                    <a:bodyPr/>
                    <a:lstStyle/>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4,00 à 4,40</a:t>
                      </a:r>
                    </a:p>
                  </a:txBody>
                  <a:tcPr marL="106886" marR="106886" marT="50419" marB="50419">
                    <a:solidFill>
                      <a:schemeClr val="accent3">
                        <a:lumMod val="20000"/>
                        <a:lumOff val="80000"/>
                      </a:schemeClr>
                    </a:solidFill>
                  </a:tcPr>
                </a:tc>
                <a:tc>
                  <a:txBody>
                    <a:bodyPr/>
                    <a:lstStyle/>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4,50 et +</a:t>
                      </a:r>
                    </a:p>
                  </a:txBody>
                  <a:tcPr marL="106886" marR="106886" marT="50419" marB="50419">
                    <a:solidFill>
                      <a:schemeClr val="accent3">
                        <a:lumMod val="20000"/>
                        <a:lumOff val="80000"/>
                      </a:schemeClr>
                    </a:solidFill>
                  </a:tcPr>
                </a:tc>
                <a:extLst>
                  <a:ext uri="{0D108BD9-81ED-4DB2-BD59-A6C34878D82A}">
                    <a16:rowId xmlns:a16="http://schemas.microsoft.com/office/drawing/2014/main" val="10002"/>
                  </a:ext>
                </a:extLst>
              </a:tr>
            </a:tbl>
          </a:graphicData>
        </a:graphic>
      </p:graphicFrame>
      <p:pic>
        <p:nvPicPr>
          <p:cNvPr id="5" name="Image 4">
            <a:extLst>
              <a:ext uri="{FF2B5EF4-FFF2-40B4-BE49-F238E27FC236}">
                <a16:creationId xmlns:a16="http://schemas.microsoft.com/office/drawing/2014/main" id="{C50BB5C9-5DBD-B038-7866-FF5C99D6B813}"/>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Reconnaissance des éléments</a:t>
            </a:r>
            <a:endParaRPr lang="fr-FR" sz="2800" cap="none" dirty="0">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468313" y="1557338"/>
            <a:ext cx="9791700" cy="5241925"/>
          </a:xfrm>
          <a:prstGeom prst="rect">
            <a:avLst/>
          </a:prstGeom>
        </p:spPr>
        <p:txBody>
          <a:bodyPr lIns="104287" tIns="52144" rIns="104287" bIns="52144"/>
          <a:lstStyle>
            <a:lvl1pPr marL="334566" indent="-334566" algn="l" defTabSz="446089" rtl="0" eaLnBrk="1" latinLnBrk="0" hangingPunct="1">
              <a:spcBef>
                <a:spcPct val="20000"/>
              </a:spcBef>
              <a:buFont typeface="Arial"/>
              <a:buChar char="•"/>
              <a:defRPr sz="3080" kern="1200">
                <a:solidFill>
                  <a:schemeClr val="tx1"/>
                </a:solidFill>
                <a:latin typeface="+mn-lt"/>
                <a:ea typeface="+mn-ea"/>
                <a:cs typeface="+mn-cs"/>
              </a:defRPr>
            </a:lvl1pPr>
            <a:lvl2pPr marL="724894" indent="-278806" algn="l" defTabSz="446089" rtl="0" eaLnBrk="1" latinLnBrk="0" hangingPunct="1">
              <a:spcBef>
                <a:spcPct val="20000"/>
              </a:spcBef>
              <a:buFont typeface="Arial"/>
              <a:buChar char="–"/>
              <a:defRPr sz="2738" kern="1200">
                <a:solidFill>
                  <a:schemeClr val="tx1"/>
                </a:solidFill>
                <a:latin typeface="+mn-lt"/>
                <a:ea typeface="+mn-ea"/>
                <a:cs typeface="+mn-cs"/>
              </a:defRPr>
            </a:lvl2pPr>
            <a:lvl3pPr marL="1115223" indent="-223044" algn="l" defTabSz="446089" rtl="0" eaLnBrk="1" latinLnBrk="0" hangingPunct="1">
              <a:spcBef>
                <a:spcPct val="20000"/>
              </a:spcBef>
              <a:buFont typeface="Arial"/>
              <a:buChar char="•"/>
              <a:defRPr sz="2310" kern="1200">
                <a:solidFill>
                  <a:schemeClr val="tx1"/>
                </a:solidFill>
                <a:latin typeface="+mn-lt"/>
                <a:ea typeface="+mn-ea"/>
                <a:cs typeface="+mn-cs"/>
              </a:defRPr>
            </a:lvl3pPr>
            <a:lvl4pPr marL="1561311" indent="-223044" algn="l" defTabSz="446089" rtl="0" eaLnBrk="1" latinLnBrk="0" hangingPunct="1">
              <a:spcBef>
                <a:spcPct val="20000"/>
              </a:spcBef>
              <a:buFont typeface="Arial"/>
              <a:buChar char="–"/>
              <a:defRPr sz="1968" kern="1200">
                <a:solidFill>
                  <a:schemeClr val="tx1"/>
                </a:solidFill>
                <a:latin typeface="+mn-lt"/>
                <a:ea typeface="+mn-ea"/>
                <a:cs typeface="+mn-cs"/>
              </a:defRPr>
            </a:lvl4pPr>
            <a:lvl5pPr marL="2007401" indent="-223044" algn="l" defTabSz="446089" rtl="0" eaLnBrk="1" latinLnBrk="0" hangingPunct="1">
              <a:spcBef>
                <a:spcPct val="20000"/>
              </a:spcBef>
              <a:buFont typeface="Arial"/>
              <a:buChar char="»"/>
              <a:defRPr sz="1968" kern="1200">
                <a:solidFill>
                  <a:schemeClr val="tx1"/>
                </a:solidFill>
                <a:latin typeface="+mn-lt"/>
                <a:ea typeface="+mn-ea"/>
                <a:cs typeface="+mn-cs"/>
              </a:defRPr>
            </a:lvl5pPr>
            <a:lvl6pPr marL="2453489" indent="-223044" algn="l" defTabSz="446089" rtl="0" eaLnBrk="1" latinLnBrk="0" hangingPunct="1">
              <a:spcBef>
                <a:spcPct val="20000"/>
              </a:spcBef>
              <a:buFont typeface="Arial"/>
              <a:buChar char="•"/>
              <a:defRPr sz="1968" kern="1200">
                <a:solidFill>
                  <a:schemeClr val="tx1"/>
                </a:solidFill>
                <a:latin typeface="+mn-lt"/>
                <a:ea typeface="+mn-ea"/>
                <a:cs typeface="+mn-cs"/>
              </a:defRPr>
            </a:lvl6pPr>
            <a:lvl7pPr marL="2899579" indent="-223044" algn="l" defTabSz="446089" rtl="0" eaLnBrk="1" latinLnBrk="0" hangingPunct="1">
              <a:spcBef>
                <a:spcPct val="20000"/>
              </a:spcBef>
              <a:buFont typeface="Arial"/>
              <a:buChar char="•"/>
              <a:defRPr sz="1968" kern="1200">
                <a:solidFill>
                  <a:schemeClr val="tx1"/>
                </a:solidFill>
                <a:latin typeface="+mn-lt"/>
                <a:ea typeface="+mn-ea"/>
                <a:cs typeface="+mn-cs"/>
              </a:defRPr>
            </a:lvl7pPr>
            <a:lvl8pPr marL="3345668" indent="-223044" algn="l" defTabSz="446089" rtl="0" eaLnBrk="1" latinLnBrk="0" hangingPunct="1">
              <a:spcBef>
                <a:spcPct val="20000"/>
              </a:spcBef>
              <a:buFont typeface="Arial"/>
              <a:buChar char="•"/>
              <a:defRPr sz="1968" kern="1200">
                <a:solidFill>
                  <a:schemeClr val="tx1"/>
                </a:solidFill>
                <a:latin typeface="+mn-lt"/>
                <a:ea typeface="+mn-ea"/>
                <a:cs typeface="+mn-cs"/>
              </a:defRPr>
            </a:lvl8pPr>
            <a:lvl9pPr marL="3791757" indent="-223044" algn="l" defTabSz="446089" rtl="0" eaLnBrk="1" latinLnBrk="0" hangingPunct="1">
              <a:spcBef>
                <a:spcPct val="20000"/>
              </a:spcBef>
              <a:buFont typeface="Arial"/>
              <a:buChar char="•"/>
              <a:defRPr sz="1968" kern="1200">
                <a:solidFill>
                  <a:schemeClr val="tx1"/>
                </a:solidFill>
                <a:latin typeface="+mn-lt"/>
                <a:ea typeface="+mn-ea"/>
                <a:cs typeface="+mn-cs"/>
              </a:defRPr>
            </a:lvl9pPr>
          </a:lstStyle>
          <a:p>
            <a:pPr marL="724894" marR="0" lvl="1" indent="-745944" algn="l" defTabSz="446089" rtl="0" eaLnBrk="1" fontAlgn="auto" latinLnBrk="0" hangingPunct="1">
              <a:lnSpc>
                <a:spcPct val="100000"/>
              </a:lnSpc>
              <a:spcBef>
                <a:spcPct val="20000"/>
              </a:spcBef>
              <a:spcAft>
                <a:spcPts val="0"/>
              </a:spcAft>
              <a:buClrTx/>
              <a:buSzTx/>
              <a:buFont typeface="Arial"/>
              <a:buNone/>
              <a:tabLst>
                <a:tab pos="101390" algn="l"/>
              </a:tabLst>
              <a:defRPr/>
            </a:pPr>
            <a:r>
              <a:rPr kumimoji="0" lang="fr-FR" altLang="fr-FR" sz="2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Positions du corps tendu à tous les agrès</a:t>
            </a:r>
            <a:r>
              <a:rPr kumimoji="0" lang="fr-FR" altLang="fr-FR" sz="2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00550" marR="0" lvl="1" indent="-300550" algn="l" defTabSz="446089" rtl="0" eaLnBrk="1" fontAlgn="auto" latinLnBrk="0" hangingPunct="1">
              <a:lnSpc>
                <a:spcPct val="100000"/>
              </a:lnSpc>
              <a:spcBef>
                <a:spcPct val="20000"/>
              </a:spcBef>
              <a:spcAft>
                <a:spcPts val="0"/>
              </a:spcAft>
              <a:buClrTx/>
              <a:buSzTx/>
              <a:buFontTx/>
              <a:buChar char="-"/>
              <a:tabLst>
                <a:tab pos="101390" algn="l"/>
              </a:tabLst>
              <a:defRPr/>
            </a:pPr>
            <a:r>
              <a:rPr kumimoji="0" lang="fr-FR" alt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 position corps tendu doit être </a:t>
            </a:r>
            <a:r>
              <a:rPr kumimoji="0" lang="fr-FR" altLang="fr-FR" sz="2400" b="1" i="0" u="sng"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maintenue pendant la majorité du salto </a:t>
            </a:r>
            <a:r>
              <a:rPr kumimoji="0" lang="fr-FR" alt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dans les :</a:t>
            </a:r>
          </a:p>
          <a:p>
            <a:pPr marL="724894" marR="0" lvl="1" indent="-745944" algn="l" defTabSz="446089" rtl="0" eaLnBrk="1" fontAlgn="auto" latinLnBrk="0" hangingPunct="1">
              <a:lnSpc>
                <a:spcPct val="100000"/>
              </a:lnSpc>
              <a:spcBef>
                <a:spcPct val="20000"/>
              </a:spcBef>
              <a:spcAft>
                <a:spcPts val="0"/>
              </a:spcAft>
              <a:buClrTx/>
              <a:buSzTx/>
              <a:buFont typeface="Arial"/>
              <a:buNone/>
              <a:tabLst>
                <a:tab pos="101390" algn="l"/>
              </a:tabLst>
              <a:defRPr/>
            </a:pPr>
            <a:r>
              <a:rPr kumimoji="0" lang="fr-FR" alt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fr-FR" altLang="fr-FR" sz="2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Salti</a:t>
            </a:r>
            <a:r>
              <a:rPr kumimoji="0" lang="fr-FR" alt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simples.</a:t>
            </a:r>
          </a:p>
          <a:p>
            <a:pPr marL="724894" marR="0" lvl="1" indent="-745944" algn="l" defTabSz="446089" rtl="0" eaLnBrk="1" fontAlgn="auto" latinLnBrk="0" hangingPunct="1">
              <a:lnSpc>
                <a:spcPct val="100000"/>
              </a:lnSpc>
              <a:spcBef>
                <a:spcPct val="20000"/>
              </a:spcBef>
              <a:spcAft>
                <a:spcPts val="0"/>
              </a:spcAft>
              <a:buClrTx/>
              <a:buSzTx/>
              <a:buFont typeface="Arial"/>
              <a:buNone/>
              <a:tabLst>
                <a:tab pos="101390" algn="l"/>
              </a:tabLst>
              <a:defRPr/>
            </a:pPr>
            <a:r>
              <a:rPr kumimoji="0" lang="fr-FR" alt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Double salto au sol et en sortie aux barres. </a:t>
            </a:r>
          </a:p>
          <a:p>
            <a:pPr marL="724894" marR="0" lvl="1" indent="-745944" algn="l" defTabSz="446089" rtl="0" eaLnBrk="1" fontAlgn="auto" latinLnBrk="0" hangingPunct="1">
              <a:lnSpc>
                <a:spcPct val="100000"/>
              </a:lnSpc>
              <a:spcBef>
                <a:spcPct val="20000"/>
              </a:spcBef>
              <a:spcAft>
                <a:spcPts val="0"/>
              </a:spcAft>
              <a:buClrTx/>
              <a:buSzTx/>
              <a:buFont typeface="Arial"/>
              <a:buNone/>
              <a:tabLst>
                <a:tab pos="101390" algn="l"/>
              </a:tabLst>
              <a:defRPr/>
            </a:pPr>
            <a:r>
              <a:rPr kumimoji="0" lang="fr-FR" alt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724894" marR="0" lvl="1" indent="-745944" algn="l" defTabSz="446089" rtl="0" eaLnBrk="1" fontAlgn="auto" latinLnBrk="0" hangingPunct="1">
              <a:lnSpc>
                <a:spcPct val="100000"/>
              </a:lnSpc>
              <a:spcBef>
                <a:spcPct val="20000"/>
              </a:spcBef>
              <a:spcAft>
                <a:spcPts val="0"/>
              </a:spcAft>
              <a:buClrTx/>
              <a:buSzTx/>
              <a:buFont typeface="Arial"/>
              <a:buNone/>
              <a:tabLst>
                <a:tab pos="101390" algn="l"/>
              </a:tabLst>
              <a:defRPr/>
            </a:pPr>
            <a:r>
              <a:rPr kumimoji="0" lang="fr-FR" alt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Si aucune position tendue n’est visible : considérer comme une </a:t>
            </a:r>
            <a:r>
              <a:rPr kumimoji="0" lang="fr-FR" altLang="fr-FR"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position </a:t>
            </a:r>
            <a:r>
              <a:rPr kumimoji="0" lang="fr-FR" altLang="fr-FR" sz="2400" b="0" i="0" u="sng"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carpée</a:t>
            </a:r>
            <a:r>
              <a:rPr kumimoji="0" lang="fr-FR" altLang="fr-FR" sz="24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724894" marR="0" lvl="1" indent="-745944" algn="l" defTabSz="446089" rtl="0" eaLnBrk="1" fontAlgn="auto" latinLnBrk="0" hangingPunct="1">
              <a:lnSpc>
                <a:spcPct val="100000"/>
              </a:lnSpc>
              <a:spcBef>
                <a:spcPct val="20000"/>
              </a:spcBef>
              <a:spcAft>
                <a:spcPts val="0"/>
              </a:spcAft>
              <a:buClrTx/>
              <a:buSzTx/>
              <a:buFont typeface="Arial"/>
              <a:buNone/>
              <a:tabLst>
                <a:tab pos="101390" algn="l"/>
              </a:tabLst>
              <a:defRPr/>
            </a:pPr>
            <a:r>
              <a:rPr kumimoji="0" lang="fr-FR" alt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Dans les éléments sans vrille en Sol.</a:t>
            </a:r>
          </a:p>
          <a:p>
            <a:pPr marL="724894" marR="0" lvl="1" indent="-745944" algn="l" defTabSz="446089" rtl="0" eaLnBrk="1" fontAlgn="auto" latinLnBrk="0" hangingPunct="1">
              <a:lnSpc>
                <a:spcPct val="100000"/>
              </a:lnSpc>
              <a:spcBef>
                <a:spcPct val="20000"/>
              </a:spcBef>
              <a:spcAft>
                <a:spcPts val="0"/>
              </a:spcAft>
              <a:buClrTx/>
              <a:buSzTx/>
              <a:buFont typeface="Arial"/>
              <a:buNone/>
              <a:tabLst>
                <a:tab pos="101390" algn="l"/>
              </a:tabLst>
              <a:defRPr/>
            </a:pPr>
            <a:r>
              <a:rPr kumimoji="0" lang="fr-FR" alt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fr-FR" altLang="fr-FR"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24894" marR="0" lvl="1" indent="-745944" algn="l" defTabSz="446089" rtl="0" eaLnBrk="1" fontAlgn="auto" latinLnBrk="0" hangingPunct="1">
              <a:lnSpc>
                <a:spcPct val="100000"/>
              </a:lnSpc>
              <a:spcBef>
                <a:spcPct val="20000"/>
              </a:spcBef>
              <a:spcAft>
                <a:spcPts val="0"/>
              </a:spcAft>
              <a:buClrTx/>
              <a:buSzTx/>
              <a:buFont typeface="Arial"/>
              <a:buNone/>
              <a:tabLst>
                <a:tab pos="101390" algn="l"/>
              </a:tabLst>
              <a:defRPr/>
            </a:pPr>
            <a:endParaRPr kumimoji="0" lang="fr-FR" altLang="fr-FR" sz="2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24894" marR="0" lvl="1" indent="-745944" algn="l" defTabSz="446089" rtl="0" eaLnBrk="1" fontAlgn="auto" latinLnBrk="0" hangingPunct="1">
              <a:lnSpc>
                <a:spcPct val="100000"/>
              </a:lnSpc>
              <a:spcBef>
                <a:spcPct val="20000"/>
              </a:spcBef>
              <a:spcAft>
                <a:spcPts val="0"/>
              </a:spcAft>
              <a:buClrTx/>
              <a:buSzTx/>
              <a:buFont typeface="Arial"/>
              <a:buNone/>
              <a:tabLst>
                <a:tab pos="101390" algn="l"/>
              </a:tabLst>
              <a:defRPr/>
            </a:pPr>
            <a:r>
              <a:rPr kumimoji="0" lang="fr-FR" altLang="fr-FR" sz="2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724894" marR="0" lvl="1" indent="-745944" algn="l" defTabSz="446089" rtl="0" eaLnBrk="1" fontAlgn="auto" latinLnBrk="0" hangingPunct="1">
              <a:lnSpc>
                <a:spcPct val="100000"/>
              </a:lnSpc>
              <a:spcBef>
                <a:spcPct val="20000"/>
              </a:spcBef>
              <a:spcAft>
                <a:spcPts val="0"/>
              </a:spcAft>
              <a:buClrTx/>
              <a:buSzTx/>
              <a:buFont typeface="Arial"/>
              <a:buNone/>
              <a:tabLst>
                <a:tab pos="101390" algn="l"/>
              </a:tabLst>
              <a:defRPr/>
            </a:pPr>
            <a:endParaRPr kumimoji="0" lang="fr-FR" altLang="fr-FR" sz="2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24894" marR="0" lvl="1" indent="-745944" algn="l" defTabSz="446089" rtl="0" eaLnBrk="1" fontAlgn="auto" latinLnBrk="0" hangingPunct="1">
              <a:lnSpc>
                <a:spcPct val="100000"/>
              </a:lnSpc>
              <a:spcBef>
                <a:spcPct val="20000"/>
              </a:spcBef>
              <a:spcAft>
                <a:spcPts val="0"/>
              </a:spcAft>
              <a:buClrTx/>
              <a:buSzTx/>
              <a:buFont typeface="Arial"/>
              <a:buNone/>
              <a:tabLst>
                <a:tab pos="101390" algn="l"/>
              </a:tabLst>
              <a:defRPr/>
            </a:pPr>
            <a:endParaRPr kumimoji="0" lang="fr-FR" altLang="fr-FR" sz="27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724894" marR="0" lvl="1" indent="-745944" algn="l" defTabSz="446089" rtl="0" eaLnBrk="1" fontAlgn="auto" latinLnBrk="0" hangingPunct="1">
              <a:lnSpc>
                <a:spcPct val="100000"/>
              </a:lnSpc>
              <a:spcBef>
                <a:spcPct val="20000"/>
              </a:spcBef>
              <a:spcAft>
                <a:spcPts val="0"/>
              </a:spcAft>
              <a:buClrTx/>
              <a:buSzTx/>
              <a:buFont typeface="Arial"/>
              <a:buNone/>
              <a:tabLst>
                <a:tab pos="101390" algn="l"/>
              </a:tabLst>
              <a:defRPr/>
            </a:pPr>
            <a:endParaRPr kumimoji="0" lang="fr-FR" altLang="fr-FR" sz="21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4" name="Image 3">
            <a:extLst>
              <a:ext uri="{FF2B5EF4-FFF2-40B4-BE49-F238E27FC236}">
                <a16:creationId xmlns:a16="http://schemas.microsoft.com/office/drawing/2014/main" id="{5D6391F2-9B4C-3DB8-FBD6-700841077A76}"/>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anim calcmode="lin" valueType="num">
                                      <p:cBhvr>
                                        <p:cTn id="1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200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anim calcmode="lin" valueType="num">
                                      <p:cBhvr>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nodeType="afterEffect">
                                  <p:stCondLst>
                                    <p:cond delay="200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anim calcmode="lin" valueType="num">
                                      <p:cBhvr>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6500"/>
                            </p:stCondLst>
                            <p:childTnLst>
                              <p:par>
                                <p:cTn id="27" presetID="42" presetClass="entr" presetSubtype="0" fill="hold" nodeType="afterEffect">
                                  <p:stCondLst>
                                    <p:cond delay="200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anim calcmode="lin" valueType="num">
                                      <p:cBhvr>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32" fill="hold">
                            <p:stCondLst>
                              <p:cond delay="9000"/>
                            </p:stCondLst>
                            <p:childTnLst>
                              <p:par>
                                <p:cTn id="33" presetID="42" presetClass="entr" presetSubtype="0" fill="hold" nodeType="afterEffect">
                                  <p:stCondLst>
                                    <p:cond delay="200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anim calcmode="lin" valueType="num">
                                      <p:cBhvr>
                                        <p:cTn id="36"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8" fill="hold">
                            <p:stCondLst>
                              <p:cond delay="11500"/>
                            </p:stCondLst>
                            <p:childTnLst>
                              <p:par>
                                <p:cTn id="39" presetID="42" presetClass="entr" presetSubtype="0" fill="hold" nodeType="afterEffect">
                                  <p:stCondLst>
                                    <p:cond delay="250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500"/>
                                        <p:tgtEl>
                                          <p:spTgt spid="3">
                                            <p:txEl>
                                              <p:pRg st="6" end="6"/>
                                            </p:txEl>
                                          </p:spTgt>
                                        </p:tgtEl>
                                      </p:cBhvr>
                                    </p:animEffect>
                                    <p:anim calcmode="lin" valueType="num">
                                      <p:cBhvr>
                                        <p:cTn id="4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4" fill="hold">
                            <p:stCondLst>
                              <p:cond delay="14500"/>
                            </p:stCondLst>
                            <p:childTnLst>
                              <p:par>
                                <p:cTn id="45" presetID="42" presetClass="entr" presetSubtype="0" fill="hold" nodeType="after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1000"/>
                                        <p:tgtEl>
                                          <p:spTgt spid="3">
                                            <p:txEl>
                                              <p:pRg st="7" end="7"/>
                                            </p:txEl>
                                          </p:spTgt>
                                        </p:tgtEl>
                                      </p:cBhvr>
                                    </p:animEffect>
                                    <p:anim calcmode="lin" valueType="num">
                                      <p:cBhvr>
                                        <p:cTn id="4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C93A001-0457-F445-8EE8-A795B587FE8F}"/>
              </a:ext>
            </a:extLst>
          </p:cNvPr>
          <p:cNvSpPr>
            <a:spLocks noGrp="1"/>
          </p:cNvSpPr>
          <p:nvPr>
            <p:ph type="title"/>
          </p:nvPr>
        </p:nvSpPr>
        <p:spPr/>
        <p:txBody>
          <a:bodyPr/>
          <a:lstStyle/>
          <a:p>
            <a:r>
              <a:rPr lang="fr-FR" dirty="0"/>
              <a:t>Reconnaissance de la position du corps dans les </a:t>
            </a:r>
            <a:r>
              <a:rPr lang="fr-FR" dirty="0" err="1"/>
              <a:t>salti</a:t>
            </a:r>
            <a:r>
              <a:rPr lang="fr-FR" dirty="0"/>
              <a:t> simple ou double sans rotation longitudinale</a:t>
            </a:r>
          </a:p>
        </p:txBody>
      </p:sp>
      <p:pic>
        <p:nvPicPr>
          <p:cNvPr id="4" name="Image 3">
            <a:extLst>
              <a:ext uri="{FF2B5EF4-FFF2-40B4-BE49-F238E27FC236}">
                <a16:creationId xmlns:a16="http://schemas.microsoft.com/office/drawing/2014/main" id="{0916813C-8A2F-AC87-92D2-A2E89C0C82C5}"/>
              </a:ext>
            </a:extLst>
          </p:cNvPr>
          <p:cNvPicPr>
            <a:picLocks noChangeAspect="1"/>
          </p:cNvPicPr>
          <p:nvPr/>
        </p:nvPicPr>
        <p:blipFill>
          <a:blip r:embed="rId2"/>
          <a:stretch>
            <a:fillRect/>
          </a:stretch>
        </p:blipFill>
        <p:spPr>
          <a:xfrm>
            <a:off x="1821801" y="2119312"/>
            <a:ext cx="2667000" cy="1190625"/>
          </a:xfrm>
          <a:prstGeom prst="rect">
            <a:avLst/>
          </a:prstGeom>
        </p:spPr>
      </p:pic>
      <p:sp>
        <p:nvSpPr>
          <p:cNvPr id="5" name="ZoneTexte 4">
            <a:extLst>
              <a:ext uri="{FF2B5EF4-FFF2-40B4-BE49-F238E27FC236}">
                <a16:creationId xmlns:a16="http://schemas.microsoft.com/office/drawing/2014/main" id="{085FFF9A-3CFC-78B0-B0DD-C55031D9F0AB}"/>
              </a:ext>
            </a:extLst>
          </p:cNvPr>
          <p:cNvSpPr txBox="1"/>
          <p:nvPr/>
        </p:nvSpPr>
        <p:spPr>
          <a:xfrm>
            <a:off x="468313" y="1717964"/>
            <a:ext cx="9354560" cy="4616648"/>
          </a:xfrm>
          <a:prstGeom prst="rect">
            <a:avLst/>
          </a:prstGeom>
          <a:noFill/>
        </p:spPr>
        <p:txBody>
          <a:bodyPr wrap="square" rtlCol="0">
            <a:spAutoFit/>
          </a:bodyPr>
          <a:lstStyle/>
          <a:p>
            <a:r>
              <a:rPr lang="fr-FR" dirty="0"/>
              <a:t>Salto carpé devient salto groupé :		Si dans le salto carpé l’angle des 										genoux est de moins de 135° </a:t>
            </a:r>
          </a:p>
          <a:p>
            <a:endParaRPr lang="fr-FR" dirty="0"/>
          </a:p>
          <a:p>
            <a:endParaRPr lang="fr-FR" dirty="0"/>
          </a:p>
          <a:p>
            <a:endParaRPr lang="fr-FR" dirty="0"/>
          </a:p>
          <a:p>
            <a:endParaRPr lang="fr-FR" dirty="0"/>
          </a:p>
          <a:p>
            <a:r>
              <a:rPr lang="fr-FR" dirty="0"/>
              <a:t>Salto groupé devient salto tendu : 		si les hanches sont ouvertes à 180°</a:t>
            </a:r>
          </a:p>
          <a:p>
            <a:endParaRPr lang="fr-FR" dirty="0"/>
          </a:p>
          <a:p>
            <a:endParaRPr lang="fr-FR" dirty="0"/>
          </a:p>
          <a:p>
            <a:endParaRPr lang="fr-FR" dirty="0"/>
          </a:p>
          <a:p>
            <a:endParaRPr lang="fr-FR" dirty="0"/>
          </a:p>
          <a:p>
            <a:r>
              <a:rPr lang="fr-FR" dirty="0"/>
              <a:t>Salto tendu devient salto carpé : 		carpé au niveau des hanches</a:t>
            </a:r>
          </a:p>
          <a:p>
            <a:endParaRPr lang="fr-FR" dirty="0"/>
          </a:p>
          <a:p>
            <a:endParaRPr lang="fr-FR" dirty="0"/>
          </a:p>
        </p:txBody>
      </p:sp>
      <p:pic>
        <p:nvPicPr>
          <p:cNvPr id="7" name="Image 6">
            <a:extLst>
              <a:ext uri="{FF2B5EF4-FFF2-40B4-BE49-F238E27FC236}">
                <a16:creationId xmlns:a16="http://schemas.microsoft.com/office/drawing/2014/main" id="{B9774A29-1E45-DF8B-ADD1-243B03DA8A80}"/>
              </a:ext>
            </a:extLst>
          </p:cNvPr>
          <p:cNvPicPr>
            <a:picLocks noChangeAspect="1"/>
          </p:cNvPicPr>
          <p:nvPr/>
        </p:nvPicPr>
        <p:blipFill>
          <a:blip r:embed="rId3"/>
          <a:stretch>
            <a:fillRect/>
          </a:stretch>
        </p:blipFill>
        <p:spPr>
          <a:xfrm>
            <a:off x="1701439" y="4026288"/>
            <a:ext cx="1845325" cy="1058099"/>
          </a:xfrm>
          <a:prstGeom prst="rect">
            <a:avLst/>
          </a:prstGeom>
        </p:spPr>
      </p:pic>
      <p:pic>
        <p:nvPicPr>
          <p:cNvPr id="9" name="Image 8">
            <a:extLst>
              <a:ext uri="{FF2B5EF4-FFF2-40B4-BE49-F238E27FC236}">
                <a16:creationId xmlns:a16="http://schemas.microsoft.com/office/drawing/2014/main" id="{F337C437-D0C2-A21F-9C90-E1967476D708}"/>
              </a:ext>
            </a:extLst>
          </p:cNvPr>
          <p:cNvPicPr>
            <a:picLocks noChangeAspect="1"/>
          </p:cNvPicPr>
          <p:nvPr/>
        </p:nvPicPr>
        <p:blipFill>
          <a:blip r:embed="rId4"/>
          <a:stretch>
            <a:fillRect/>
          </a:stretch>
        </p:blipFill>
        <p:spPr>
          <a:xfrm>
            <a:off x="2565147" y="5669838"/>
            <a:ext cx="2152650" cy="1381125"/>
          </a:xfrm>
          <a:prstGeom prst="rect">
            <a:avLst/>
          </a:prstGeom>
        </p:spPr>
      </p:pic>
      <p:pic>
        <p:nvPicPr>
          <p:cNvPr id="3" name="Image 2">
            <a:extLst>
              <a:ext uri="{FF2B5EF4-FFF2-40B4-BE49-F238E27FC236}">
                <a16:creationId xmlns:a16="http://schemas.microsoft.com/office/drawing/2014/main" id="{91071C48-1CB8-7080-0CFE-34132B3BE439}"/>
              </a:ext>
            </a:extLst>
          </p:cNvPr>
          <p:cNvPicPr>
            <a:picLocks noChangeAspect="1"/>
          </p:cNvPicPr>
          <p:nvPr/>
        </p:nvPicPr>
        <p:blipFill>
          <a:blip r:embed="rId5"/>
          <a:srcRect/>
          <a:stretch>
            <a:fillRect/>
          </a:stretch>
        </p:blipFill>
        <p:spPr bwMode="auto">
          <a:xfrm>
            <a:off x="9086851" y="509732"/>
            <a:ext cx="1173162" cy="671513"/>
          </a:xfrm>
          <a:prstGeom prst="rect">
            <a:avLst/>
          </a:prstGeom>
          <a:noFill/>
          <a:ln w="9525">
            <a:noFill/>
            <a:miter lim="800000"/>
            <a:headEnd/>
            <a:tailEnd/>
          </a:ln>
        </p:spPr>
      </p:pic>
    </p:spTree>
    <p:extLst>
      <p:ext uri="{BB962C8B-B14F-4D97-AF65-F5344CB8AC3E}">
        <p14:creationId xmlns:p14="http://schemas.microsoft.com/office/powerpoint/2010/main" val="201830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5" end="5"/>
                                            </p:txEl>
                                          </p:spTgt>
                                        </p:tgtEl>
                                        <p:attrNameLst>
                                          <p:attrName>style.visibility</p:attrName>
                                        </p:attrNameLst>
                                      </p:cBhvr>
                                      <p:to>
                                        <p:strVal val="visible"/>
                                      </p:to>
                                    </p:set>
                                    <p:animEffect transition="in" filter="fade">
                                      <p:cBhvr>
                                        <p:cTn id="7" dur="1000"/>
                                        <p:tgtEl>
                                          <p:spTgt spid="5">
                                            <p:txEl>
                                              <p:pRg st="5" end="5"/>
                                            </p:txEl>
                                          </p:spTgt>
                                        </p:tgtEl>
                                      </p:cBhvr>
                                    </p:animEffect>
                                    <p:anim calcmode="lin" valueType="num">
                                      <p:cBhvr>
                                        <p:cTn id="8" dur="100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10" end="10"/>
                                            </p:txEl>
                                          </p:spTgt>
                                        </p:tgtEl>
                                        <p:attrNameLst>
                                          <p:attrName>style.visibility</p:attrName>
                                        </p:attrNameLst>
                                      </p:cBhvr>
                                      <p:to>
                                        <p:strVal val="visible"/>
                                      </p:to>
                                    </p:set>
                                    <p:animEffect transition="in" filter="fade">
                                      <p:cBhvr>
                                        <p:cTn id="21" dur="1000"/>
                                        <p:tgtEl>
                                          <p:spTgt spid="5">
                                            <p:txEl>
                                              <p:pRg st="10" end="10"/>
                                            </p:txEl>
                                          </p:spTgt>
                                        </p:tgtEl>
                                      </p:cBhvr>
                                    </p:animEffect>
                                    <p:anim calcmode="lin" valueType="num">
                                      <p:cBhvr>
                                        <p:cTn id="22"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72C473-E546-3EE9-0468-A78DFFBECDA8}"/>
              </a:ext>
            </a:extLst>
          </p:cNvPr>
          <p:cNvSpPr>
            <a:spLocks noGrp="1"/>
          </p:cNvSpPr>
          <p:nvPr>
            <p:ph type="title"/>
          </p:nvPr>
        </p:nvSpPr>
        <p:spPr/>
        <p:txBody>
          <a:bodyPr/>
          <a:lstStyle/>
          <a:p>
            <a:r>
              <a:rPr lang="fr-FR" dirty="0" err="1"/>
              <a:t>Reception</a:t>
            </a:r>
            <a:r>
              <a:rPr lang="fr-FR" dirty="0"/>
              <a:t> des </a:t>
            </a:r>
            <a:r>
              <a:rPr lang="fr-FR" dirty="0" err="1"/>
              <a:t>salti</a:t>
            </a:r>
            <a:r>
              <a:rPr lang="fr-FR" dirty="0"/>
              <a:t> simples avec vrilles</a:t>
            </a:r>
          </a:p>
        </p:txBody>
      </p:sp>
      <p:sp>
        <p:nvSpPr>
          <p:cNvPr id="3" name="ZoneTexte 2">
            <a:extLst>
              <a:ext uri="{FF2B5EF4-FFF2-40B4-BE49-F238E27FC236}">
                <a16:creationId xmlns:a16="http://schemas.microsoft.com/office/drawing/2014/main" id="{6A8E5880-F6A9-86BC-8B1B-0B966421327B}"/>
              </a:ext>
            </a:extLst>
          </p:cNvPr>
          <p:cNvSpPr txBox="1"/>
          <p:nvPr/>
        </p:nvSpPr>
        <p:spPr>
          <a:xfrm>
            <a:off x="468313" y="1745673"/>
            <a:ext cx="9354560" cy="5539978"/>
          </a:xfrm>
          <a:prstGeom prst="rect">
            <a:avLst/>
          </a:prstGeom>
          <a:noFill/>
        </p:spPr>
        <p:txBody>
          <a:bodyPr wrap="square" rtlCol="0">
            <a:spAutoFit/>
          </a:bodyPr>
          <a:lstStyle/>
          <a:p>
            <a:r>
              <a:rPr lang="fr-FR" dirty="0"/>
              <a:t>Les éléments avec vrilles doivent être </a:t>
            </a:r>
            <a:r>
              <a:rPr lang="fr-FR" u="sng" dirty="0"/>
              <a:t>complétement terminés </a:t>
            </a:r>
            <a:r>
              <a:rPr lang="fr-FR" dirty="0"/>
              <a:t>ou un autre élément du code sera reconnu. </a:t>
            </a:r>
            <a:r>
              <a:rPr lang="fr-FR" sz="2000" dirty="0">
                <a:latin typeface="Arial" panose="020B0604020202020204" pitchFamily="34" charset="0"/>
                <a:cs typeface="Arial" panose="020B0604020202020204" pitchFamily="34" charset="0"/>
              </a:rPr>
              <a:t>Le placement du pied avant est décisif pour accorder la VD.</a:t>
            </a:r>
            <a:endParaRPr lang="fr-FR" dirty="0"/>
          </a:p>
          <a:p>
            <a:endParaRPr lang="fr-FR" dirty="0"/>
          </a:p>
          <a:p>
            <a:r>
              <a:rPr lang="fr-FR" dirty="0"/>
              <a:t>Pour les sous rotations :</a:t>
            </a:r>
          </a:p>
          <a:p>
            <a:pPr lvl="2"/>
            <a:r>
              <a:rPr lang="fr-FR" dirty="0"/>
              <a:t>3/1  			2 ½</a:t>
            </a:r>
          </a:p>
          <a:p>
            <a:pPr lvl="2"/>
            <a:r>
              <a:rPr lang="fr-FR" dirty="0"/>
              <a:t>2 ½ 			2/1</a:t>
            </a:r>
          </a:p>
          <a:p>
            <a:pPr lvl="2"/>
            <a:r>
              <a:rPr lang="fr-FR" dirty="0"/>
              <a:t>2/1   			1 ½</a:t>
            </a:r>
          </a:p>
          <a:p>
            <a:pPr lvl="2"/>
            <a:r>
              <a:rPr lang="fr-FR" dirty="0"/>
              <a:t>1 ½  			1/1</a:t>
            </a:r>
          </a:p>
          <a:p>
            <a:pPr lvl="2"/>
            <a:r>
              <a:rPr lang="fr-FR" dirty="0"/>
              <a:t>1/1   			½</a:t>
            </a:r>
          </a:p>
          <a:p>
            <a:pPr lvl="2"/>
            <a:endParaRPr lang="fr-FR" dirty="0"/>
          </a:p>
          <a:p>
            <a:pPr lvl="2" algn="ctr"/>
            <a:r>
              <a:rPr kumimoji="0" lang="fr-FR" sz="2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Sauf si le salto avec vrille est lié directement avec un autre salto, </a:t>
            </a:r>
          </a:p>
          <a:p>
            <a:pPr lvl="2" algn="ctr"/>
            <a:r>
              <a:rPr kumimoji="0" lang="fr-FR" sz="2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Arial" panose="020B0604020202020204" pitchFamily="34" charset="0"/>
              </a:rPr>
              <a:t>le premier élément n’est pas dévalué.</a:t>
            </a:r>
          </a:p>
          <a:p>
            <a:pPr lvl="2"/>
            <a:endParaRPr lang="fr-FR" dirty="0"/>
          </a:p>
          <a:p>
            <a:endParaRPr lang="fr-FR" dirty="0"/>
          </a:p>
          <a:p>
            <a:pPr marL="457200" indent="-457200">
              <a:buAutoNum type="arabicPlain"/>
            </a:pPr>
            <a:endParaRPr lang="fr-FR" dirty="0"/>
          </a:p>
          <a:p>
            <a:endParaRPr lang="fr-FR" dirty="0"/>
          </a:p>
        </p:txBody>
      </p:sp>
      <p:sp>
        <p:nvSpPr>
          <p:cNvPr id="4" name="Flèche : droite 3">
            <a:extLst>
              <a:ext uri="{FF2B5EF4-FFF2-40B4-BE49-F238E27FC236}">
                <a16:creationId xmlns:a16="http://schemas.microsoft.com/office/drawing/2014/main" id="{B008BBDC-43DE-59AD-89AA-3C98797747C5}"/>
              </a:ext>
            </a:extLst>
          </p:cNvPr>
          <p:cNvSpPr/>
          <p:nvPr/>
        </p:nvSpPr>
        <p:spPr>
          <a:xfrm>
            <a:off x="2059912" y="3499128"/>
            <a:ext cx="944545" cy="1383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Flèche : droite 4">
            <a:extLst>
              <a:ext uri="{FF2B5EF4-FFF2-40B4-BE49-F238E27FC236}">
                <a16:creationId xmlns:a16="http://schemas.microsoft.com/office/drawing/2014/main" id="{C2CC61E3-0D1C-0BB3-36A7-526F5A84EE92}"/>
              </a:ext>
            </a:extLst>
          </p:cNvPr>
          <p:cNvSpPr/>
          <p:nvPr/>
        </p:nvSpPr>
        <p:spPr>
          <a:xfrm>
            <a:off x="2073309" y="3781425"/>
            <a:ext cx="944545" cy="1383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6" name="Flèche : droite 5">
            <a:extLst>
              <a:ext uri="{FF2B5EF4-FFF2-40B4-BE49-F238E27FC236}">
                <a16:creationId xmlns:a16="http://schemas.microsoft.com/office/drawing/2014/main" id="{9965FD23-9398-5393-533C-97A4CDAE65F1}"/>
              </a:ext>
            </a:extLst>
          </p:cNvPr>
          <p:cNvSpPr/>
          <p:nvPr/>
        </p:nvSpPr>
        <p:spPr>
          <a:xfrm>
            <a:off x="2059911" y="4063722"/>
            <a:ext cx="944545" cy="1383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Flèche : droite 6">
            <a:extLst>
              <a:ext uri="{FF2B5EF4-FFF2-40B4-BE49-F238E27FC236}">
                <a16:creationId xmlns:a16="http://schemas.microsoft.com/office/drawing/2014/main" id="{B98402D9-B4D8-BB0D-DB14-7317FCEDF004}"/>
              </a:ext>
            </a:extLst>
          </p:cNvPr>
          <p:cNvSpPr/>
          <p:nvPr/>
        </p:nvSpPr>
        <p:spPr>
          <a:xfrm>
            <a:off x="2078332" y="4346019"/>
            <a:ext cx="944545" cy="1383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Flèche : droite 7">
            <a:extLst>
              <a:ext uri="{FF2B5EF4-FFF2-40B4-BE49-F238E27FC236}">
                <a16:creationId xmlns:a16="http://schemas.microsoft.com/office/drawing/2014/main" id="{2B05DFD4-7F96-0265-9D1F-803EC6A7D84B}"/>
              </a:ext>
            </a:extLst>
          </p:cNvPr>
          <p:cNvSpPr/>
          <p:nvPr/>
        </p:nvSpPr>
        <p:spPr>
          <a:xfrm>
            <a:off x="2078332" y="4643507"/>
            <a:ext cx="944545" cy="1383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8DB61877-0E39-4D37-9379-DE266F7FB167}"/>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extLst>
      <p:ext uri="{BB962C8B-B14F-4D97-AF65-F5344CB8AC3E}">
        <p14:creationId xmlns:p14="http://schemas.microsoft.com/office/powerpoint/2010/main" val="3654587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Généralités</a:t>
            </a:r>
            <a:endParaRPr lang="fr-FR" sz="2400" cap="none" dirty="0">
              <a:solidFill>
                <a:schemeClr val="tx1"/>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bwMode="auto">
          <a:xfrm>
            <a:off x="468312" y="2438399"/>
            <a:ext cx="9791699" cy="4030663"/>
          </a:xfrm>
          <a:prstGeom prst="rect">
            <a:avLst/>
          </a:prstGeom>
          <a:noFill/>
          <a:ln w="9525">
            <a:noFill/>
            <a:miter lim="800000"/>
            <a:headEnd/>
            <a:tailEnd/>
          </a:ln>
        </p:spPr>
        <p:txBody>
          <a:bodyPr lIns="104287" tIns="52144" rIns="104287" bIns="52144"/>
          <a:lstStyle/>
          <a:p>
            <a:pPr marL="180975" marR="0" lvl="0" indent="-180975" algn="l" defTabSz="520700" rtl="0" eaLnBrk="1" fontAlgn="base" latinLnBrk="0" hangingPunct="1">
              <a:lnSpc>
                <a:spcPct val="90000"/>
              </a:lnSpc>
              <a:spcBef>
                <a:spcPts val="688"/>
              </a:spcBef>
              <a:spcAft>
                <a:spcPts val="688"/>
              </a:spcAft>
              <a:buClrTx/>
              <a:buSzTx/>
              <a:buFont typeface="Arial" charset="0"/>
              <a:buChar char="•"/>
              <a:tabLst/>
              <a:defRPr/>
            </a:pPr>
            <a:r>
              <a:rPr kumimoji="0" lang="fr-FR" sz="2400" b="0" i="0" u="none" strike="noStrike" kern="1200" cap="none" spc="0" normalizeH="0" baseline="0" noProof="0" dirty="0">
                <a:ln>
                  <a:noFill/>
                </a:ln>
                <a:solidFill>
                  <a:prstClr val="black"/>
                </a:solidFill>
                <a:effectLst/>
                <a:uLnTx/>
                <a:uFillTx/>
                <a:latin typeface="Arial" charset="0"/>
                <a:ea typeface="+mn-ea"/>
                <a:cs typeface="Arial" charset="0"/>
              </a:rPr>
              <a:t>Le jugement de l’exercice commence avec le 1</a:t>
            </a:r>
            <a:r>
              <a:rPr kumimoji="0" lang="fr-FR" sz="2400" b="0" i="0" u="none" strike="noStrike" kern="1200" cap="none" spc="0" normalizeH="0" baseline="30000" noProof="0" dirty="0">
                <a:ln>
                  <a:noFill/>
                </a:ln>
                <a:solidFill>
                  <a:prstClr val="black"/>
                </a:solidFill>
                <a:effectLst/>
                <a:uLnTx/>
                <a:uFillTx/>
                <a:latin typeface="Arial" charset="0"/>
                <a:ea typeface="+mn-ea"/>
                <a:cs typeface="Arial" charset="0"/>
              </a:rPr>
              <a:t>er</a:t>
            </a:r>
            <a:r>
              <a:rPr kumimoji="0" lang="fr-FR" sz="2400" b="0" i="0" u="none" strike="noStrike" kern="1200" cap="none" spc="0" normalizeH="0" baseline="0" noProof="0" dirty="0">
                <a:ln>
                  <a:noFill/>
                </a:ln>
                <a:solidFill>
                  <a:prstClr val="black"/>
                </a:solidFill>
                <a:effectLst/>
                <a:uLnTx/>
                <a:uFillTx/>
                <a:latin typeface="Arial" charset="0"/>
                <a:ea typeface="+mn-ea"/>
                <a:cs typeface="Arial" charset="0"/>
              </a:rPr>
              <a:t> mouvement de la gymnaste.</a:t>
            </a:r>
          </a:p>
          <a:p>
            <a:pPr marL="180975" marR="0" lvl="0" indent="-180975" algn="l" defTabSz="520700" rtl="0" eaLnBrk="1" fontAlgn="base" latinLnBrk="0" hangingPunct="1">
              <a:lnSpc>
                <a:spcPct val="90000"/>
              </a:lnSpc>
              <a:spcBef>
                <a:spcPts val="688"/>
              </a:spcBef>
              <a:spcAft>
                <a:spcPts val="688"/>
              </a:spcAft>
              <a:buClrTx/>
              <a:buSzTx/>
              <a:buFont typeface="Arial" charset="0"/>
              <a:buChar char="•"/>
              <a:tabLst/>
              <a:defRPr/>
            </a:pPr>
            <a:r>
              <a:rPr kumimoji="0" lang="fr-FR" sz="2400" b="0" i="0" u="none" strike="noStrike" kern="1200" cap="none" spc="0" normalizeH="0" baseline="0" noProof="0" dirty="0">
                <a:ln>
                  <a:noFill/>
                </a:ln>
                <a:solidFill>
                  <a:prstClr val="black"/>
                </a:solidFill>
                <a:effectLst/>
                <a:uLnTx/>
                <a:uFillTx/>
                <a:latin typeface="Arial" charset="0"/>
                <a:ea typeface="+mn-ea"/>
                <a:cs typeface="Arial" charset="0"/>
              </a:rPr>
              <a:t>La durée de l’exercice ne doit pas dépasser 1mn30.</a:t>
            </a:r>
          </a:p>
          <a:p>
            <a:pPr marL="180975" marR="0" lvl="0" indent="-180975" algn="l" defTabSz="520700" rtl="0" eaLnBrk="1" fontAlgn="base" latinLnBrk="0" hangingPunct="1">
              <a:lnSpc>
                <a:spcPct val="90000"/>
              </a:lnSpc>
              <a:spcBef>
                <a:spcPts val="688"/>
              </a:spcBef>
              <a:spcAft>
                <a:spcPts val="688"/>
              </a:spcAft>
              <a:buClrTx/>
              <a:buSzTx/>
              <a:buFont typeface="Arial" charset="0"/>
              <a:buChar char="•"/>
              <a:tabLst/>
              <a:defRPr/>
            </a:pPr>
            <a:r>
              <a:rPr kumimoji="0" lang="fr-FR" sz="2400" b="0" i="0" u="none" strike="noStrike" kern="1200" cap="none" spc="0" normalizeH="0" baseline="0" noProof="0" dirty="0">
                <a:ln>
                  <a:noFill/>
                </a:ln>
                <a:solidFill>
                  <a:prstClr val="black"/>
                </a:solidFill>
                <a:effectLst/>
                <a:uLnTx/>
                <a:uFillTx/>
                <a:latin typeface="Arial" charset="0"/>
                <a:ea typeface="+mn-ea"/>
                <a:cs typeface="Arial" charset="0"/>
              </a:rPr>
              <a:t>Absence de musique ou musique avec parole entraîne une déduction de 1.00 pt du Jury D sur la Note Finale.</a:t>
            </a:r>
          </a:p>
          <a:p>
            <a:pPr marL="180975" marR="0" lvl="0" indent="-180975" algn="l" defTabSz="520700" rtl="0" eaLnBrk="1" fontAlgn="base" latinLnBrk="0" hangingPunct="1">
              <a:lnSpc>
                <a:spcPct val="90000"/>
              </a:lnSpc>
              <a:spcBef>
                <a:spcPts val="688"/>
              </a:spcBef>
              <a:spcAft>
                <a:spcPts val="688"/>
              </a:spcAft>
              <a:buClrTx/>
              <a:buSzTx/>
              <a:buFont typeface="Arial" charset="0"/>
              <a:buChar char="•"/>
              <a:tabLst/>
              <a:defRPr/>
            </a:pPr>
            <a:r>
              <a:rPr kumimoji="0" lang="fr-FR" sz="2400" b="0" i="0" u="none" strike="noStrike" kern="1200" cap="none" spc="0" normalizeH="0" baseline="0" noProof="0" dirty="0">
                <a:ln>
                  <a:noFill/>
                </a:ln>
                <a:solidFill>
                  <a:prstClr val="black"/>
                </a:solidFill>
                <a:effectLst/>
                <a:uLnTx/>
                <a:uFillTx/>
                <a:latin typeface="Arial" charset="0"/>
                <a:ea typeface="+mn-ea"/>
                <a:cs typeface="Arial" charset="0"/>
              </a:rPr>
              <a:t>La voix humaine sans paroles peut-être utilisée comme un instrument de musique.</a:t>
            </a:r>
          </a:p>
          <a:p>
            <a:pPr marL="180975" marR="0" lvl="0" indent="-180975" algn="l" defTabSz="520700" rtl="0" eaLnBrk="1" fontAlgn="base" latinLnBrk="0" hangingPunct="1">
              <a:lnSpc>
                <a:spcPct val="90000"/>
              </a:lnSpc>
              <a:spcBef>
                <a:spcPts val="688"/>
              </a:spcBef>
              <a:spcAft>
                <a:spcPts val="688"/>
              </a:spcAft>
              <a:buClrTx/>
              <a:buSzTx/>
              <a:buFont typeface="Arial" charset="0"/>
              <a:buChar char="•"/>
              <a:tabLst/>
              <a:defRPr/>
            </a:pPr>
            <a:r>
              <a:rPr kumimoji="0" lang="fr-FR" sz="2400" b="0" i="0" u="none" strike="noStrike" kern="1200" cap="none" spc="0" normalizeH="0" baseline="0" noProof="0" dirty="0">
                <a:ln>
                  <a:noFill/>
                </a:ln>
                <a:solidFill>
                  <a:prstClr val="black"/>
                </a:solidFill>
                <a:effectLst/>
                <a:uLnTx/>
                <a:uFillTx/>
                <a:latin typeface="Arial" charset="0"/>
                <a:ea typeface="+mn-ea"/>
                <a:cs typeface="Arial" charset="0"/>
              </a:rPr>
              <a:t>Le support musical doit comporter le nom de la gym.</a:t>
            </a:r>
          </a:p>
        </p:txBody>
      </p:sp>
      <p:pic>
        <p:nvPicPr>
          <p:cNvPr id="3" name="Image 3">
            <a:extLst>
              <a:ext uri="{FF2B5EF4-FFF2-40B4-BE49-F238E27FC236}">
                <a16:creationId xmlns:a16="http://schemas.microsoft.com/office/drawing/2014/main" id="{FEE24095-F25C-0973-5B08-A6BE46F01F80}"/>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2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500"/>
                                        <p:tgtEl>
                                          <p:spTgt spid="5">
                                            <p:txEl>
                                              <p:pRg st="1" end="1"/>
                                            </p:txEl>
                                          </p:spTgt>
                                        </p:tgtEl>
                                      </p:cBhvr>
                                    </p:animEffect>
                                  </p:childTnLst>
                                </p:cTn>
                              </p:par>
                            </p:childTnLst>
                          </p:cTn>
                        </p:par>
                        <p:par>
                          <p:cTn id="12" fill="hold">
                            <p:stCondLst>
                              <p:cond delay="3000"/>
                            </p:stCondLst>
                            <p:childTnLst>
                              <p:par>
                                <p:cTn id="13" presetID="16" presetClass="entr" presetSubtype="21" fill="hold" nodeType="afterEffect">
                                  <p:stCondLst>
                                    <p:cond delay="2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barn(inVertical)">
                                      <p:cBhvr>
                                        <p:cTn id="15" dur="500"/>
                                        <p:tgtEl>
                                          <p:spTgt spid="5">
                                            <p:txEl>
                                              <p:pRg st="2" end="2"/>
                                            </p:txEl>
                                          </p:spTgt>
                                        </p:tgtEl>
                                      </p:cBhvr>
                                    </p:animEffect>
                                  </p:childTnLst>
                                </p:cTn>
                              </p:par>
                            </p:childTnLst>
                          </p:cTn>
                        </p:par>
                        <p:par>
                          <p:cTn id="16" fill="hold">
                            <p:stCondLst>
                              <p:cond delay="6000"/>
                            </p:stCondLst>
                            <p:childTnLst>
                              <p:par>
                                <p:cTn id="17" presetID="16" presetClass="entr" presetSubtype="21" fill="hold" nodeType="afterEffect">
                                  <p:stCondLst>
                                    <p:cond delay="25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barn(inVertical)">
                                      <p:cBhvr>
                                        <p:cTn id="19" dur="500"/>
                                        <p:tgtEl>
                                          <p:spTgt spid="5">
                                            <p:txEl>
                                              <p:pRg st="3" end="3"/>
                                            </p:txEl>
                                          </p:spTgt>
                                        </p:tgtEl>
                                      </p:cBhvr>
                                    </p:animEffect>
                                  </p:childTnLst>
                                </p:cTn>
                              </p:par>
                            </p:childTnLst>
                          </p:cTn>
                        </p:par>
                        <p:par>
                          <p:cTn id="20" fill="hold">
                            <p:stCondLst>
                              <p:cond delay="9000"/>
                            </p:stCondLst>
                            <p:childTnLst>
                              <p:par>
                                <p:cTn id="21" presetID="16" presetClass="entr" presetSubtype="21" fill="hold" nodeType="afterEffect">
                                  <p:stCondLst>
                                    <p:cond delay="25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barn(inVertical)">
                                      <p:cBhvr>
                                        <p:cTn id="23"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4FF636-7C02-2D6F-3678-08B4F11E3D0E}"/>
              </a:ext>
            </a:extLst>
          </p:cNvPr>
          <p:cNvSpPr>
            <a:spLocks noGrp="1"/>
          </p:cNvSpPr>
          <p:nvPr>
            <p:ph type="title"/>
          </p:nvPr>
        </p:nvSpPr>
        <p:spPr/>
        <p:txBody>
          <a:bodyPr/>
          <a:lstStyle/>
          <a:p>
            <a:r>
              <a:rPr lang="fr-FR" dirty="0"/>
              <a:t>Tour sur une jambe</a:t>
            </a:r>
          </a:p>
        </p:txBody>
      </p:sp>
      <p:sp>
        <p:nvSpPr>
          <p:cNvPr id="3" name="ZoneTexte 2">
            <a:extLst>
              <a:ext uri="{FF2B5EF4-FFF2-40B4-BE49-F238E27FC236}">
                <a16:creationId xmlns:a16="http://schemas.microsoft.com/office/drawing/2014/main" id="{06DAD341-96FB-71F8-E286-ED92BE14795C}"/>
              </a:ext>
            </a:extLst>
          </p:cNvPr>
          <p:cNvSpPr txBox="1"/>
          <p:nvPr/>
        </p:nvSpPr>
        <p:spPr>
          <a:xfrm>
            <a:off x="434387" y="1725613"/>
            <a:ext cx="9791700" cy="4154984"/>
          </a:xfrm>
          <a:prstGeom prst="rect">
            <a:avLst/>
          </a:prstGeom>
          <a:noFill/>
        </p:spPr>
        <p:txBody>
          <a:bodyPr>
            <a:spAutoFit/>
          </a:bodyPr>
          <a:lstStyle/>
          <a:p>
            <a:pPr marL="358775" indent="-358775" defTabSz="521437" fontAlgn="auto">
              <a:spcBef>
                <a:spcPts val="0"/>
              </a:spcBef>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Le tour doit être </a:t>
            </a:r>
            <a:r>
              <a:rPr lang="fr-FR" sz="2000" u="sng" dirty="0">
                <a:latin typeface="Arial" panose="020B0604020202020204" pitchFamily="34" charset="0"/>
                <a:cs typeface="Arial" panose="020B0604020202020204" pitchFamily="34" charset="0"/>
              </a:rPr>
              <a:t>complètement terminé </a:t>
            </a:r>
            <a:r>
              <a:rPr lang="fr-FR" sz="2000" dirty="0">
                <a:latin typeface="Arial" panose="020B0604020202020204" pitchFamily="34" charset="0"/>
                <a:cs typeface="Arial" panose="020B0604020202020204" pitchFamily="34" charset="0"/>
              </a:rPr>
              <a:t>ou un autre élément du code sera attribué.</a:t>
            </a:r>
          </a:p>
          <a:p>
            <a:pPr marL="358775" indent="-358775" defTabSz="521437" fontAlgn="auto">
              <a:spcBef>
                <a:spcPts val="0"/>
              </a:spcBef>
              <a:spcAft>
                <a:spcPts val="0"/>
              </a:spcAft>
              <a:buFont typeface="Arial" panose="020B0604020202020204" pitchFamily="34" charset="0"/>
              <a:buChar char="•"/>
              <a:defRPr/>
            </a:pPr>
            <a:r>
              <a:rPr lang="fr-FR" sz="2000" dirty="0">
                <a:latin typeface="Arial" panose="020B0604020202020204" pitchFamily="34" charset="0"/>
                <a:cs typeface="Arial" panose="020B0604020202020204" pitchFamily="34" charset="0"/>
              </a:rPr>
              <a:t>La position des épaules et des hanches est décisive</a:t>
            </a:r>
          </a:p>
          <a:p>
            <a:pPr marL="358775" indent="-358775" defTabSz="521437" fontAlgn="auto">
              <a:spcBef>
                <a:spcPts val="0"/>
              </a:spcBef>
              <a:spcAft>
                <a:spcPts val="0"/>
              </a:spcAft>
              <a:buFont typeface="Arial" panose="020B0604020202020204" pitchFamily="34" charset="0"/>
              <a:buChar char="•"/>
              <a:defRPr/>
            </a:pPr>
            <a:endParaRPr lang="fr-FR" sz="2000" dirty="0">
              <a:latin typeface="Arial" panose="020B0604020202020204" pitchFamily="34" charset="0"/>
              <a:cs typeface="Arial" panose="020B0604020202020204" pitchFamily="34" charset="0"/>
            </a:endParaRPr>
          </a:p>
          <a:p>
            <a:pPr marL="300550" indent="-300550" defTabSz="521437" fontAlgn="auto">
              <a:spcBef>
                <a:spcPts val="0"/>
              </a:spcBef>
              <a:spcAft>
                <a:spcPts val="0"/>
              </a:spcAft>
              <a:defRPr/>
            </a:pPr>
            <a:r>
              <a:rPr lang="fr-FR" sz="2400" b="1" u="sng" dirty="0"/>
              <a:t>Exigences pour les tours</a:t>
            </a:r>
            <a:r>
              <a:rPr lang="fr-FR" sz="2400" dirty="0"/>
              <a:t>:</a:t>
            </a:r>
          </a:p>
          <a:p>
            <a:pPr marL="358775" indent="-358775" defTabSz="521437" fontAlgn="auto">
              <a:spcBef>
                <a:spcPts val="0"/>
              </a:spcBef>
              <a:spcAft>
                <a:spcPts val="0"/>
              </a:spcAft>
              <a:buFont typeface="Arial" panose="020B0604020202020204" pitchFamily="34" charset="0"/>
              <a:buChar char="•"/>
              <a:defRPr/>
            </a:pPr>
            <a:r>
              <a:rPr lang="fr-FR" sz="2000" dirty="0"/>
              <a:t>Doivent être exécutés sur ½ pointes.</a:t>
            </a:r>
          </a:p>
          <a:p>
            <a:pPr marL="358775" indent="-358775" defTabSz="521437" fontAlgn="auto">
              <a:spcBef>
                <a:spcPts val="0"/>
              </a:spcBef>
              <a:spcAft>
                <a:spcPts val="0"/>
              </a:spcAft>
              <a:buFont typeface="Arial" panose="020B0604020202020204" pitchFamily="34" charset="0"/>
              <a:buChar char="•"/>
              <a:defRPr/>
            </a:pPr>
            <a:r>
              <a:rPr lang="fr-FR" sz="2000" dirty="0"/>
              <a:t>Doivent avoir une forme fixe et précise pendant toute la rotation.</a:t>
            </a:r>
          </a:p>
          <a:p>
            <a:pPr marL="358775" indent="-358775" defTabSz="521437" fontAlgn="auto">
              <a:spcBef>
                <a:spcPts val="0"/>
              </a:spcBef>
              <a:spcAft>
                <a:spcPts val="0"/>
              </a:spcAft>
              <a:buFont typeface="Arial" panose="020B0604020202020204" pitchFamily="34" charset="0"/>
              <a:buChar char="•"/>
              <a:defRPr/>
            </a:pPr>
            <a:r>
              <a:rPr lang="fr-FR" sz="2000" dirty="0"/>
              <a:t>Les tours sur une jambe avec la jambe libre placée, la position doit être maintenue pendant tout le tour sinon on donne la valeur d’un autre élément du code.</a:t>
            </a:r>
          </a:p>
          <a:p>
            <a:pPr marL="358775" indent="-358775" defTabSz="521437" fontAlgn="auto">
              <a:spcBef>
                <a:spcPts val="0"/>
              </a:spcBef>
              <a:spcAft>
                <a:spcPts val="0"/>
              </a:spcAft>
              <a:buFont typeface="Arial" panose="020B0604020202020204" pitchFamily="34" charset="0"/>
              <a:buChar char="•"/>
              <a:defRPr/>
            </a:pPr>
            <a:endParaRPr lang="fr-FR" sz="2000" b="1" u="sng" dirty="0">
              <a:latin typeface="Arial" panose="020B0604020202020204" pitchFamily="34" charset="0"/>
              <a:cs typeface="Arial" panose="020B0604020202020204" pitchFamily="34" charset="0"/>
            </a:endParaRPr>
          </a:p>
          <a:p>
            <a:pPr marL="358775" indent="-358775" defTabSz="521437" fontAlgn="auto">
              <a:spcBef>
                <a:spcPts val="0"/>
              </a:spcBef>
              <a:spcAft>
                <a:spcPts val="0"/>
              </a:spcAft>
              <a:buFont typeface="Arial" panose="020B0604020202020204" pitchFamily="34" charset="0"/>
              <a:buChar char="•"/>
              <a:defRPr/>
            </a:pPr>
            <a:r>
              <a:rPr lang="fr-FR" sz="2000" b="1" dirty="0">
                <a:solidFill>
                  <a:srgbClr val="FF0000"/>
                </a:solidFill>
                <a:latin typeface="Arial"/>
              </a:rPr>
              <a:t>Seulement une pirouette</a:t>
            </a:r>
            <a:r>
              <a:rPr lang="fr-FR" sz="2000" dirty="0">
                <a:solidFill>
                  <a:prstClr val="black"/>
                </a:solidFill>
                <a:latin typeface="Arial"/>
              </a:rPr>
              <a:t> en position groupée sur une jambe recevra une VD, dans l’ordre chronologique</a:t>
            </a:r>
          </a:p>
          <a:p>
            <a:pPr defTabSz="521437" fontAlgn="auto">
              <a:spcBef>
                <a:spcPts val="0"/>
              </a:spcBef>
              <a:spcAft>
                <a:spcPts val="0"/>
              </a:spcAft>
              <a:defRPr/>
            </a:pPr>
            <a:endParaRPr lang="fr-FR" sz="2000" b="1" u="sng" dirty="0">
              <a:latin typeface="Arial" panose="020B0604020202020204" pitchFamily="34" charset="0"/>
              <a:cs typeface="Arial" panose="020B0604020202020204" pitchFamily="34" charset="0"/>
            </a:endParaRPr>
          </a:p>
        </p:txBody>
      </p:sp>
      <p:pic>
        <p:nvPicPr>
          <p:cNvPr id="7" name="Image 6">
            <a:extLst>
              <a:ext uri="{FF2B5EF4-FFF2-40B4-BE49-F238E27FC236}">
                <a16:creationId xmlns:a16="http://schemas.microsoft.com/office/drawing/2014/main" id="{010C19A0-0E68-F68D-FE29-28118A066AC3}"/>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extLst>
      <p:ext uri="{BB962C8B-B14F-4D97-AF65-F5344CB8AC3E}">
        <p14:creationId xmlns:p14="http://schemas.microsoft.com/office/powerpoint/2010/main" val="296802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B7F26A4-6CD5-F08C-0714-F5AA651D5C12}"/>
              </a:ext>
            </a:extLst>
          </p:cNvPr>
          <p:cNvSpPr>
            <a:spLocks noGrp="1"/>
          </p:cNvSpPr>
          <p:nvPr>
            <p:ph type="title"/>
          </p:nvPr>
        </p:nvSpPr>
        <p:spPr/>
        <p:txBody>
          <a:bodyPr/>
          <a:lstStyle/>
          <a:p>
            <a:r>
              <a:rPr lang="fr-FR" dirty="0"/>
              <a:t>Directives techniques SAUTS</a:t>
            </a:r>
          </a:p>
        </p:txBody>
      </p:sp>
      <p:sp>
        <p:nvSpPr>
          <p:cNvPr id="3" name="ZoneTexte 2">
            <a:extLst>
              <a:ext uri="{FF2B5EF4-FFF2-40B4-BE49-F238E27FC236}">
                <a16:creationId xmlns:a16="http://schemas.microsoft.com/office/drawing/2014/main" id="{BDEB845A-C497-CF18-AA75-9F9D5A924210}"/>
              </a:ext>
            </a:extLst>
          </p:cNvPr>
          <p:cNvSpPr txBox="1"/>
          <p:nvPr/>
        </p:nvSpPr>
        <p:spPr>
          <a:xfrm>
            <a:off x="468313" y="1312863"/>
            <a:ext cx="9791700" cy="6032421"/>
          </a:xfrm>
          <a:prstGeom prst="rect">
            <a:avLst/>
          </a:prstGeom>
          <a:noFill/>
        </p:spPr>
        <p:txBody>
          <a:bodyPr>
            <a:spAutoFit/>
          </a:bodyPr>
          <a:lstStyle/>
          <a:p>
            <a:pPr defTabSz="521437" fontAlgn="auto">
              <a:spcBef>
                <a:spcPts val="0"/>
              </a:spcBef>
              <a:spcAft>
                <a:spcPts val="0"/>
              </a:spcAft>
              <a:defRPr/>
            </a:pPr>
            <a:r>
              <a:rPr lang="fr-FR" sz="2400" dirty="0">
                <a:latin typeface="Arial" panose="020B0604020202020204" pitchFamily="34" charset="0"/>
                <a:cs typeface="Arial" panose="020B0604020202020204" pitchFamily="34" charset="0"/>
              </a:rPr>
              <a:t>Les déductions pour la forme du corps incluent :</a:t>
            </a:r>
          </a:p>
          <a:p>
            <a:pPr defTabSz="521437" fontAlgn="auto">
              <a:spcBef>
                <a:spcPts val="0"/>
              </a:spcBef>
              <a:spcAft>
                <a:spcPts val="0"/>
              </a:spcAft>
              <a:defRPr/>
            </a:pPr>
            <a:endParaRPr lang="fr-FR" sz="2400" dirty="0">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Manque d’écart.</a:t>
            </a:r>
          </a:p>
          <a:p>
            <a:pPr marL="342900" indent="-342900" defTabSz="521437" fontAlgn="auto">
              <a:spcBef>
                <a:spcPts val="0"/>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Jambes fléchies.</a:t>
            </a:r>
          </a:p>
          <a:p>
            <a:pPr marL="342900" indent="-342900" defTabSz="521437" fontAlgn="auto">
              <a:spcBef>
                <a:spcPts val="0"/>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Pointes de pieds pas tendues.</a:t>
            </a:r>
          </a:p>
          <a:p>
            <a:pPr marL="342900" indent="-342900" defTabSz="521437" fontAlgn="auto">
              <a:spcBef>
                <a:spcPts val="0"/>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Jambes écartées</a:t>
            </a:r>
          </a:p>
          <a:p>
            <a:pPr marL="342900" indent="-342900" defTabSz="521437" fontAlgn="auto">
              <a:spcBef>
                <a:spcPts val="0"/>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Déductions spécifiques à la forme du corps.</a:t>
            </a:r>
          </a:p>
          <a:p>
            <a:pPr marL="342900" indent="-342900" defTabSz="521437" fontAlgn="auto">
              <a:spcBef>
                <a:spcPts val="0"/>
              </a:spcBef>
              <a:spcAft>
                <a:spcPts val="0"/>
              </a:spcAft>
              <a:buFont typeface="Arial" panose="020B0604020202020204" pitchFamily="34" charset="0"/>
              <a:buChar char="•"/>
              <a:defRPr/>
            </a:pPr>
            <a:endParaRPr lang="fr-FR" sz="2400" dirty="0">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Petite faute : -0,1pt</a:t>
            </a:r>
          </a:p>
          <a:p>
            <a:pPr marL="342900" indent="-342900" defTabSz="521437" fontAlgn="auto">
              <a:spcBef>
                <a:spcPts val="0"/>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Moyenne faute : -0,3pt</a:t>
            </a:r>
          </a:p>
          <a:p>
            <a:pPr marL="342900" indent="-342900" defTabSz="521437" fontAlgn="auto">
              <a:spcBef>
                <a:spcPts val="0"/>
              </a:spcBef>
              <a:spcAft>
                <a:spcPts val="0"/>
              </a:spcAft>
              <a:buFont typeface="Arial" panose="020B0604020202020204" pitchFamily="34" charset="0"/>
              <a:buChar char="•"/>
              <a:defRPr/>
            </a:pPr>
            <a:r>
              <a:rPr lang="fr-FR" sz="2200" dirty="0">
                <a:latin typeface="Arial" panose="020B0604020202020204" pitchFamily="34" charset="0"/>
                <a:cs typeface="Arial" panose="020B0604020202020204" pitchFamily="34" charset="0"/>
              </a:rPr>
              <a:t>Le </a:t>
            </a:r>
            <a:r>
              <a:rPr lang="fr-FR" sz="2200" dirty="0">
                <a:solidFill>
                  <a:srgbClr val="FF0000"/>
                </a:solidFill>
                <a:highlight>
                  <a:srgbClr val="FFFF00"/>
                </a:highlight>
                <a:latin typeface="Arial" panose="020B0604020202020204" pitchFamily="34" charset="0"/>
                <a:cs typeface="Arial" panose="020B0604020202020204" pitchFamily="34" charset="0"/>
              </a:rPr>
              <a:t>maximum</a:t>
            </a:r>
            <a:r>
              <a:rPr lang="fr-FR" sz="2200" dirty="0">
                <a:solidFill>
                  <a:srgbClr val="FF0000"/>
                </a:solidFill>
                <a:latin typeface="Arial" panose="020B0604020202020204" pitchFamily="34" charset="0"/>
                <a:cs typeface="Arial" panose="020B0604020202020204" pitchFamily="34" charset="0"/>
              </a:rPr>
              <a:t> </a:t>
            </a:r>
            <a:r>
              <a:rPr lang="fr-FR" sz="2200" dirty="0">
                <a:latin typeface="Arial" panose="020B0604020202020204" pitchFamily="34" charset="0"/>
                <a:cs typeface="Arial" panose="020B0604020202020204" pitchFamily="34" charset="0"/>
              </a:rPr>
              <a:t>de déductions cumulées pour déviations par rapport aux exigences pour la position du corps ne peut dépasser </a:t>
            </a:r>
            <a:r>
              <a:rPr lang="fr-FR" sz="2200" b="1" u="sng" dirty="0">
                <a:solidFill>
                  <a:srgbClr val="FF0000"/>
                </a:solidFill>
                <a:highlight>
                  <a:srgbClr val="FFFF00"/>
                </a:highlight>
                <a:latin typeface="Arial" panose="020B0604020202020204" pitchFamily="34" charset="0"/>
                <a:cs typeface="Arial" panose="020B0604020202020204" pitchFamily="34" charset="0"/>
              </a:rPr>
              <a:t>0,50 Pt</a:t>
            </a:r>
            <a:r>
              <a:rPr lang="fr-FR" sz="2200" b="1" u="sng" dirty="0">
                <a:solidFill>
                  <a:srgbClr val="FF0000"/>
                </a:solidFill>
                <a:latin typeface="Arial" panose="020B0604020202020204" pitchFamily="34" charset="0"/>
                <a:cs typeface="Arial" panose="020B0604020202020204" pitchFamily="34" charset="0"/>
              </a:rPr>
              <a:t>.</a:t>
            </a:r>
          </a:p>
          <a:p>
            <a:pPr marL="342900" indent="-342900" defTabSz="521437" fontAlgn="auto">
              <a:spcBef>
                <a:spcPts val="0"/>
              </a:spcBef>
              <a:spcAft>
                <a:spcPts val="0"/>
              </a:spcAft>
              <a:buFont typeface="Arial" panose="020B0604020202020204" pitchFamily="34" charset="0"/>
              <a:buChar char="•"/>
              <a:defRPr/>
            </a:pPr>
            <a:endParaRPr lang="fr-FR" sz="2200" b="1" u="sng" dirty="0">
              <a:solidFill>
                <a:srgbClr val="FF0000"/>
              </a:solidFill>
              <a:latin typeface="Arial" panose="020B0604020202020204" pitchFamily="34" charset="0"/>
              <a:cs typeface="Arial" panose="020B0604020202020204" pitchFamily="34" charset="0"/>
            </a:endParaRPr>
          </a:p>
          <a:p>
            <a:pPr algn="ctr" defTabSz="521437" fontAlgn="auto">
              <a:spcBef>
                <a:spcPts val="0"/>
              </a:spcBef>
              <a:spcAft>
                <a:spcPts val="0"/>
              </a:spcAft>
              <a:defRPr/>
            </a:pPr>
            <a:r>
              <a:rPr lang="fr-CA" sz="2000" dirty="0">
                <a:solidFill>
                  <a:prstClr val="black"/>
                </a:solidFill>
                <a:highlight>
                  <a:srgbClr val="FFFF00"/>
                </a:highlight>
              </a:rPr>
              <a:t>A cela peuvent s’ajouter les fautes pour manque d’amplitude et les fautes de réception (déséquilibre par exemple).</a:t>
            </a:r>
            <a:endParaRPr lang="fr-FR" sz="2000" dirty="0">
              <a:solidFill>
                <a:prstClr val="black"/>
              </a:solidFill>
              <a:highlight>
                <a:srgbClr val="FFFF00"/>
              </a:highlight>
            </a:endParaRPr>
          </a:p>
          <a:p>
            <a:pPr marL="342900" indent="-342900" defTabSz="521437" fontAlgn="auto">
              <a:spcBef>
                <a:spcPts val="0"/>
              </a:spcBef>
              <a:spcAft>
                <a:spcPts val="0"/>
              </a:spcAft>
              <a:buFont typeface="Arial" panose="020B0604020202020204" pitchFamily="34" charset="0"/>
              <a:buChar char="•"/>
              <a:defRPr/>
            </a:pPr>
            <a:endParaRPr lang="fr-FR" sz="2200" b="1" u="sng" dirty="0">
              <a:solidFill>
                <a:srgbClr val="FF0000"/>
              </a:solidFill>
              <a:latin typeface="Arial" panose="020B0604020202020204" pitchFamily="34" charset="0"/>
              <a:cs typeface="Arial" panose="020B0604020202020204" pitchFamily="34" charset="0"/>
            </a:endParaRPr>
          </a:p>
          <a:p>
            <a:pPr marL="342900" indent="-342900" defTabSz="521437" fontAlgn="auto">
              <a:spcBef>
                <a:spcPts val="0"/>
              </a:spcBef>
              <a:spcAft>
                <a:spcPts val="0"/>
              </a:spcAft>
              <a:buFont typeface="Arial" panose="020B0604020202020204" pitchFamily="34" charset="0"/>
              <a:buChar char="•"/>
              <a:defRPr/>
            </a:pPr>
            <a:endParaRPr lang="fr-FR" sz="2400"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E6C1C0EB-4391-BAC2-0725-FCB3F4C8B01E}"/>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extLst>
      <p:ext uri="{BB962C8B-B14F-4D97-AF65-F5344CB8AC3E}">
        <p14:creationId xmlns:p14="http://schemas.microsoft.com/office/powerpoint/2010/main" val="14339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000"/>
                                        <p:tgtEl>
                                          <p:spTgt spid="3">
                                            <p:txEl>
                                              <p:pRg st="9" end="9"/>
                                            </p:txEl>
                                          </p:spTgt>
                                        </p:tgtEl>
                                      </p:cBhvr>
                                    </p:animEffect>
                                    <p:anim calcmode="lin" valueType="num">
                                      <p:cBhvr>
                                        <p:cTn id="3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Effect transition="in" filter="fade">
                                      <p:cBhvr>
                                        <p:cTn id="47" dur="1000"/>
                                        <p:tgtEl>
                                          <p:spTgt spid="3">
                                            <p:txEl>
                                              <p:pRg st="12" end="12"/>
                                            </p:txEl>
                                          </p:spTgt>
                                        </p:tgtEl>
                                      </p:cBhvr>
                                    </p:animEffect>
                                    <p:anim calcmode="lin" valueType="num">
                                      <p:cBhvr>
                                        <p:cTn id="48"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07988D-B51A-AAB3-ADDB-184DBAA43FAC}"/>
              </a:ext>
            </a:extLst>
          </p:cNvPr>
          <p:cNvSpPr>
            <a:spLocks noGrp="1"/>
          </p:cNvSpPr>
          <p:nvPr>
            <p:ph type="title"/>
          </p:nvPr>
        </p:nvSpPr>
        <p:spPr/>
        <p:txBody>
          <a:bodyPr/>
          <a:lstStyle/>
          <a:p>
            <a:r>
              <a:rPr lang="fr-FR" dirty="0"/>
              <a:t>Eléments gymnique au grand écart</a:t>
            </a:r>
          </a:p>
        </p:txBody>
      </p:sp>
      <p:pic>
        <p:nvPicPr>
          <p:cNvPr id="4" name="Image 3">
            <a:extLst>
              <a:ext uri="{FF2B5EF4-FFF2-40B4-BE49-F238E27FC236}">
                <a16:creationId xmlns:a16="http://schemas.microsoft.com/office/drawing/2014/main" id="{E6890F66-FA3C-B6C1-6238-92AA5DF90753}"/>
              </a:ext>
            </a:extLst>
          </p:cNvPr>
          <p:cNvPicPr>
            <a:picLocks noChangeAspect="1"/>
          </p:cNvPicPr>
          <p:nvPr/>
        </p:nvPicPr>
        <p:blipFill>
          <a:blip r:embed="rId2"/>
          <a:stretch>
            <a:fillRect/>
          </a:stretch>
        </p:blipFill>
        <p:spPr>
          <a:xfrm>
            <a:off x="1187546" y="1819275"/>
            <a:ext cx="7067550" cy="1962150"/>
          </a:xfrm>
          <a:prstGeom prst="rect">
            <a:avLst/>
          </a:prstGeom>
        </p:spPr>
      </p:pic>
      <p:sp>
        <p:nvSpPr>
          <p:cNvPr id="5" name="ZoneTexte 4">
            <a:extLst>
              <a:ext uri="{FF2B5EF4-FFF2-40B4-BE49-F238E27FC236}">
                <a16:creationId xmlns:a16="http://schemas.microsoft.com/office/drawing/2014/main" id="{EFBB3213-0827-1878-5890-D24CF7A86646}"/>
              </a:ext>
            </a:extLst>
          </p:cNvPr>
          <p:cNvSpPr txBox="1"/>
          <p:nvPr/>
        </p:nvSpPr>
        <p:spPr>
          <a:xfrm>
            <a:off x="673240" y="4079631"/>
            <a:ext cx="9586773" cy="2354491"/>
          </a:xfrm>
          <a:prstGeom prst="rect">
            <a:avLst/>
          </a:prstGeom>
          <a:noFill/>
        </p:spPr>
        <p:txBody>
          <a:bodyPr wrap="square" rtlCol="0">
            <a:spAutoFit/>
          </a:bodyPr>
          <a:lstStyle/>
          <a:p>
            <a:r>
              <a:rPr lang="fr-FR" dirty="0"/>
              <a:t>Manque d’écart : </a:t>
            </a:r>
          </a:p>
          <a:p>
            <a:endParaRPr lang="fr-FR" dirty="0"/>
          </a:p>
          <a:p>
            <a:pPr marL="342900" indent="-342900">
              <a:buFont typeface="Wingdings" panose="05000000000000000000" pitchFamily="2" charset="2"/>
              <a:buChar char="Ø"/>
            </a:pPr>
            <a:r>
              <a:rPr lang="fr-FR" dirty="0"/>
              <a:t>0-20° : petite faute</a:t>
            </a:r>
          </a:p>
          <a:p>
            <a:pPr marL="342900" indent="-342900">
              <a:buFont typeface="Wingdings" panose="05000000000000000000" pitchFamily="2" charset="2"/>
              <a:buChar char="Ø"/>
            </a:pPr>
            <a:r>
              <a:rPr lang="fr-FR" dirty="0"/>
              <a:t>20-45° : moyenne faute</a:t>
            </a:r>
          </a:p>
          <a:p>
            <a:pPr marL="342900" indent="-342900">
              <a:buFont typeface="Wingdings" panose="05000000000000000000" pitchFamily="2" charset="2"/>
              <a:buChar char="Ø"/>
            </a:pPr>
            <a:r>
              <a:rPr lang="fr-FR" dirty="0"/>
              <a:t>&gt; 45° : on reconnait un autre élément du code </a:t>
            </a:r>
            <a:r>
              <a:rPr lang="fr-FR" dirty="0" err="1"/>
              <a:t>fig</a:t>
            </a:r>
            <a:r>
              <a:rPr lang="fr-FR" dirty="0"/>
              <a:t> ou pas de VD</a:t>
            </a:r>
          </a:p>
          <a:p>
            <a:pPr marL="342900" indent="-342900">
              <a:buFont typeface="Wingdings" panose="05000000000000000000" pitchFamily="2" charset="2"/>
              <a:buChar char="Ø"/>
            </a:pPr>
            <a:endParaRPr lang="fr-FR" dirty="0"/>
          </a:p>
          <a:p>
            <a:r>
              <a:rPr lang="fr-FR" dirty="0"/>
              <a:t>		p30-31 reconnaissance des éléments</a:t>
            </a:r>
          </a:p>
        </p:txBody>
      </p:sp>
      <p:pic>
        <p:nvPicPr>
          <p:cNvPr id="3" name="Image 2">
            <a:extLst>
              <a:ext uri="{FF2B5EF4-FFF2-40B4-BE49-F238E27FC236}">
                <a16:creationId xmlns:a16="http://schemas.microsoft.com/office/drawing/2014/main" id="{BE2417A2-C0C6-045C-D49B-BA2969D92746}"/>
              </a:ext>
            </a:extLst>
          </p:cNvPr>
          <p:cNvPicPr>
            <a:picLocks noChangeAspect="1"/>
          </p:cNvPicPr>
          <p:nvPr/>
        </p:nvPicPr>
        <p:blipFill>
          <a:blip r:embed="rId3"/>
          <a:srcRect/>
          <a:stretch>
            <a:fillRect/>
          </a:stretch>
        </p:blipFill>
        <p:spPr bwMode="auto">
          <a:xfrm>
            <a:off x="8923338" y="555625"/>
            <a:ext cx="1173162" cy="671513"/>
          </a:xfrm>
          <a:prstGeom prst="rect">
            <a:avLst/>
          </a:prstGeom>
          <a:noFill/>
          <a:ln w="9525">
            <a:noFill/>
            <a:miter lim="800000"/>
            <a:headEnd/>
            <a:tailEnd/>
          </a:ln>
        </p:spPr>
      </p:pic>
    </p:spTree>
    <p:extLst>
      <p:ext uri="{BB962C8B-B14F-4D97-AF65-F5344CB8AC3E}">
        <p14:creationId xmlns:p14="http://schemas.microsoft.com/office/powerpoint/2010/main" val="1706177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A5A8C-2BBF-C2FD-5979-192C311450ED}"/>
              </a:ext>
            </a:extLst>
          </p:cNvPr>
          <p:cNvSpPr>
            <a:spLocks noGrp="1"/>
          </p:cNvSpPr>
          <p:nvPr>
            <p:ph type="title"/>
          </p:nvPr>
        </p:nvSpPr>
        <p:spPr/>
        <p:txBody>
          <a:bodyPr/>
          <a:lstStyle/>
          <a:p>
            <a:r>
              <a:rPr lang="fr-FR" dirty="0"/>
              <a:t>Reconnaissance des sauts avec tour</a:t>
            </a:r>
          </a:p>
        </p:txBody>
      </p:sp>
      <p:sp>
        <p:nvSpPr>
          <p:cNvPr id="3" name="ZoneTexte 2">
            <a:extLst>
              <a:ext uri="{FF2B5EF4-FFF2-40B4-BE49-F238E27FC236}">
                <a16:creationId xmlns:a16="http://schemas.microsoft.com/office/drawing/2014/main" id="{00CC3E33-148A-A6FC-04E5-C9D999312B69}"/>
              </a:ext>
            </a:extLst>
          </p:cNvPr>
          <p:cNvSpPr txBox="1"/>
          <p:nvPr/>
        </p:nvSpPr>
        <p:spPr>
          <a:xfrm>
            <a:off x="468313" y="1520825"/>
            <a:ext cx="9791700" cy="3170099"/>
          </a:xfrm>
          <a:prstGeom prst="rect">
            <a:avLst/>
          </a:prstGeom>
          <a:noFill/>
        </p:spPr>
        <p:txBody>
          <a:bodyPr>
            <a:spAutoFit/>
          </a:bodyPr>
          <a:lstStyle/>
          <a:p>
            <a:pPr marL="180975" indent="-180975"/>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Différentes techniques de saut avec 1 tour (360°) et plus sont autorisées : en </a:t>
            </a:r>
            <a:r>
              <a:rPr lang="fr-FR" sz="2000" dirty="0" err="1">
                <a:latin typeface="Arial" panose="020B0604020202020204" pitchFamily="34" charset="0"/>
                <a:cs typeface="Arial" panose="020B0604020202020204" pitchFamily="34" charset="0"/>
              </a:rPr>
              <a:t>carpant</a:t>
            </a:r>
            <a:r>
              <a:rPr lang="fr-FR" sz="2000" dirty="0">
                <a:latin typeface="Arial" panose="020B0604020202020204" pitchFamily="34" charset="0"/>
                <a:cs typeface="Arial" panose="020B0604020202020204" pitchFamily="34" charset="0"/>
              </a:rPr>
              <a:t>, groupant ou écartant les jambes au début, au milieu ou à la fin des tours (sauf s’il y a une exigence spéciale de l’élément).</a:t>
            </a:r>
          </a:p>
          <a:p>
            <a:endParaRPr lang="fr-FR" sz="2000" dirty="0">
              <a:latin typeface="Arial" panose="020B0604020202020204" pitchFamily="34" charset="0"/>
              <a:cs typeface="Arial" panose="020B0604020202020204" pitchFamily="34" charset="0"/>
            </a:endParaRPr>
          </a:p>
          <a:p>
            <a:r>
              <a:rPr lang="fr-FR" sz="2000" dirty="0">
                <a:latin typeface="Arial" panose="020B0604020202020204" pitchFamily="34" charset="0"/>
                <a:cs typeface="Arial" panose="020B0604020202020204" pitchFamily="34" charset="0"/>
              </a:rPr>
              <a:t>Pour les sauts avec </a:t>
            </a:r>
            <a:r>
              <a:rPr lang="fr-FR" sz="2000" dirty="0">
                <a:highlight>
                  <a:srgbClr val="FFFF00"/>
                </a:highlight>
                <a:latin typeface="Arial" panose="020B0604020202020204" pitchFamily="34" charset="0"/>
                <a:cs typeface="Arial" panose="020B0604020202020204" pitchFamily="34" charset="0"/>
              </a:rPr>
              <a:t>½ tour </a:t>
            </a:r>
            <a:r>
              <a:rPr lang="fr-FR" sz="2000" dirty="0">
                <a:latin typeface="Arial" panose="020B0604020202020204" pitchFamily="34" charset="0"/>
                <a:cs typeface="Arial" panose="020B0604020202020204" pitchFamily="34" charset="0"/>
              </a:rPr>
              <a:t>(180°) </a:t>
            </a:r>
            <a:r>
              <a:rPr lang="fr-FR" sz="2000" dirty="0">
                <a:highlight>
                  <a:srgbClr val="FFFF00"/>
                </a:highlight>
                <a:latin typeface="Arial" panose="020B0604020202020204" pitchFamily="34" charset="0"/>
                <a:cs typeface="Arial" panose="020B0604020202020204" pitchFamily="34" charset="0"/>
              </a:rPr>
              <a:t>la position doit être atteinte au début ou à la fin</a:t>
            </a:r>
            <a:r>
              <a:rPr lang="fr-FR" sz="2000" dirty="0">
                <a:latin typeface="Arial" panose="020B0604020202020204" pitchFamily="34" charset="0"/>
                <a:cs typeface="Arial" panose="020B0604020202020204" pitchFamily="34" charset="0"/>
              </a:rPr>
              <a:t>.</a:t>
            </a:r>
          </a:p>
          <a:p>
            <a:pPr marL="180975" indent="-180975">
              <a:buFont typeface="Arial" charset="0"/>
              <a:buChar char="•"/>
            </a:pPr>
            <a:endParaRPr lang="fr-FR" sz="2000" dirty="0">
              <a:latin typeface="Arial" panose="020B0604020202020204" pitchFamily="34" charset="0"/>
              <a:cs typeface="Arial" panose="020B0604020202020204" pitchFamily="34" charset="0"/>
            </a:endParaRPr>
          </a:p>
          <a:p>
            <a:r>
              <a:rPr lang="fr-FR" sz="2000" b="1" u="sng" dirty="0">
                <a:solidFill>
                  <a:srgbClr val="FF0000"/>
                </a:solidFill>
              </a:rPr>
              <a:t>Sous rotation de 30° ou plus  </a:t>
            </a:r>
            <a:r>
              <a:rPr lang="fr-FR" sz="2000" dirty="0"/>
              <a:t>on reconnait un autre élément du code.                               </a:t>
            </a:r>
          </a:p>
          <a:p>
            <a:endParaRPr lang="fr-FR" sz="2000" dirty="0"/>
          </a:p>
          <a:p>
            <a:r>
              <a:rPr lang="fr-FR" sz="2000" dirty="0"/>
              <a:t>L’élément n’est pas différent avec ¼ de tour supplémentaire.</a:t>
            </a:r>
          </a:p>
        </p:txBody>
      </p:sp>
      <p:pic>
        <p:nvPicPr>
          <p:cNvPr id="4" name="Image 3">
            <a:extLst>
              <a:ext uri="{FF2B5EF4-FFF2-40B4-BE49-F238E27FC236}">
                <a16:creationId xmlns:a16="http://schemas.microsoft.com/office/drawing/2014/main" id="{A486BC57-9D7E-CDC1-EFC7-BE471FEA92A1}"/>
              </a:ext>
            </a:extLst>
          </p:cNvPr>
          <p:cNvPicPr>
            <a:picLocks noChangeAspect="1"/>
          </p:cNvPicPr>
          <p:nvPr/>
        </p:nvPicPr>
        <p:blipFill>
          <a:blip r:embed="rId2"/>
          <a:srcRect/>
          <a:stretch>
            <a:fillRect/>
          </a:stretch>
        </p:blipFill>
        <p:spPr bwMode="auto">
          <a:xfrm>
            <a:off x="2708928" y="4790916"/>
            <a:ext cx="2803993" cy="2343082"/>
          </a:xfrm>
          <a:prstGeom prst="rect">
            <a:avLst/>
          </a:prstGeom>
          <a:noFill/>
          <a:ln w="9525">
            <a:noFill/>
            <a:miter lim="800000"/>
            <a:headEnd/>
            <a:tailEnd/>
          </a:ln>
        </p:spPr>
      </p:pic>
      <p:sp>
        <p:nvSpPr>
          <p:cNvPr id="5" name="Flèche courbée vers la droite 18">
            <a:extLst>
              <a:ext uri="{FF2B5EF4-FFF2-40B4-BE49-F238E27FC236}">
                <a16:creationId xmlns:a16="http://schemas.microsoft.com/office/drawing/2014/main" id="{18FA061D-5A3C-133D-5DF2-96AF06896E7B}"/>
              </a:ext>
            </a:extLst>
          </p:cNvPr>
          <p:cNvSpPr/>
          <p:nvPr/>
        </p:nvSpPr>
        <p:spPr>
          <a:xfrm rot="751099">
            <a:off x="2415940" y="5099874"/>
            <a:ext cx="585976" cy="1691230"/>
          </a:xfrm>
          <a:prstGeom prst="curvedRightArrow">
            <a:avLst/>
          </a:prstGeom>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algn="ctr" defTabSz="521437" fontAlgn="auto">
              <a:spcBef>
                <a:spcPts val="0"/>
              </a:spcBef>
              <a:spcAft>
                <a:spcPts val="0"/>
              </a:spcAft>
              <a:defRPr/>
            </a:pPr>
            <a:endParaRPr lang="fr-FR">
              <a:solidFill>
                <a:schemeClr val="tx1"/>
              </a:solidFill>
            </a:endParaRPr>
          </a:p>
        </p:txBody>
      </p:sp>
      <p:pic>
        <p:nvPicPr>
          <p:cNvPr id="6" name="Image 5">
            <a:extLst>
              <a:ext uri="{FF2B5EF4-FFF2-40B4-BE49-F238E27FC236}">
                <a16:creationId xmlns:a16="http://schemas.microsoft.com/office/drawing/2014/main" id="{8CF4E1F7-2497-0F27-D1F4-FC6248CF3575}"/>
              </a:ext>
            </a:extLst>
          </p:cNvPr>
          <p:cNvPicPr>
            <a:picLocks noChangeAspect="1"/>
          </p:cNvPicPr>
          <p:nvPr/>
        </p:nvPicPr>
        <p:blipFill>
          <a:blip r:embed="rId3"/>
          <a:srcRect/>
          <a:stretch>
            <a:fillRect/>
          </a:stretch>
        </p:blipFill>
        <p:spPr bwMode="auto">
          <a:xfrm>
            <a:off x="8923338" y="555625"/>
            <a:ext cx="1173162" cy="671513"/>
          </a:xfrm>
          <a:prstGeom prst="rect">
            <a:avLst/>
          </a:prstGeom>
          <a:noFill/>
          <a:ln w="9525">
            <a:noFill/>
            <a:miter lim="800000"/>
            <a:headEnd/>
            <a:tailEnd/>
          </a:ln>
        </p:spPr>
      </p:pic>
    </p:spTree>
    <p:extLst>
      <p:ext uri="{BB962C8B-B14F-4D97-AF65-F5344CB8AC3E}">
        <p14:creationId xmlns:p14="http://schemas.microsoft.com/office/powerpoint/2010/main" val="153077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1000" fill="hold"/>
                                        <p:tgtEl>
                                          <p:spTgt spid="4"/>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1000"/>
                                        <p:tgtEl>
                                          <p:spTgt spid="5"/>
                                        </p:tgtEl>
                                      </p:cBhvr>
                                    </p:animEffect>
                                    <p:anim calcmode="lin" valueType="num">
                                      <p:cBhvr>
                                        <p:cTn id="41" dur="1000" fill="hold"/>
                                        <p:tgtEl>
                                          <p:spTgt spid="5"/>
                                        </p:tgtEl>
                                        <p:attrNameLst>
                                          <p:attrName>ppt_x</p:attrName>
                                        </p:attrNameLst>
                                      </p:cBhvr>
                                      <p:tavLst>
                                        <p:tav tm="0">
                                          <p:val>
                                            <p:strVal val="#ppt_x"/>
                                          </p:val>
                                        </p:tav>
                                        <p:tav tm="100000">
                                          <p:val>
                                            <p:strVal val="#ppt_x"/>
                                          </p:val>
                                        </p:tav>
                                      </p:tavLst>
                                    </p:anim>
                                    <p:anim calcmode="lin" valueType="num">
                                      <p:cBhvr>
                                        <p:cTn id="4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A553647-065F-4EA6-AFEC-1EB674C9396C}"/>
              </a:ext>
            </a:extLst>
          </p:cNvPr>
          <p:cNvSpPr>
            <a:spLocks noGrp="1"/>
          </p:cNvSpPr>
          <p:nvPr>
            <p:ph type="title"/>
          </p:nvPr>
        </p:nvSpPr>
        <p:spPr/>
        <p:txBody>
          <a:bodyPr/>
          <a:lstStyle/>
          <a:p>
            <a:r>
              <a:rPr lang="fr-FR" dirty="0"/>
              <a:t>Saut ½ tour</a:t>
            </a:r>
          </a:p>
        </p:txBody>
      </p:sp>
      <p:pic>
        <p:nvPicPr>
          <p:cNvPr id="3" name="video55">
            <a:hlinkClick r:id="" action="ppaction://media"/>
            <a:extLst>
              <a:ext uri="{FF2B5EF4-FFF2-40B4-BE49-F238E27FC236}">
                <a16:creationId xmlns:a16="http://schemas.microsoft.com/office/drawing/2014/main" id="{A75B9027-AE6C-46B3-BF10-C55B4EC86196}"/>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468312" y="2218884"/>
            <a:ext cx="4304081" cy="3071651"/>
          </a:xfrm>
          <a:prstGeom prst="rect">
            <a:avLst/>
          </a:prstGeom>
        </p:spPr>
      </p:pic>
      <p:sp>
        <p:nvSpPr>
          <p:cNvPr id="4" name="Rectangle 3">
            <a:extLst>
              <a:ext uri="{FF2B5EF4-FFF2-40B4-BE49-F238E27FC236}">
                <a16:creationId xmlns:a16="http://schemas.microsoft.com/office/drawing/2014/main" id="{AC5BF748-D9CC-4ADF-A6F3-6BD911C575EB}"/>
              </a:ext>
            </a:extLst>
          </p:cNvPr>
          <p:cNvSpPr txBox="1">
            <a:spLocks noChangeArrowheads="1"/>
          </p:cNvSpPr>
          <p:nvPr/>
        </p:nvSpPr>
        <p:spPr>
          <a:xfrm>
            <a:off x="468312" y="1592261"/>
            <a:ext cx="4304081" cy="441978"/>
          </a:xfrm>
          <a:prstGeom prst="rect">
            <a:avLst/>
          </a:prstGeom>
        </p:spPr>
        <p:txBody>
          <a:bodyPr/>
          <a:lstStyle/>
          <a:p>
            <a:pPr marL="390525" marR="0" lvl="0" indent="-390525" algn="ctr" defTabSz="520700" rtl="0" eaLnBrk="1" fontAlgn="base" latinLnBrk="0" hangingPunct="1">
              <a:lnSpc>
                <a:spcPct val="80000"/>
              </a:lnSpc>
              <a:spcBef>
                <a:spcPct val="20000"/>
              </a:spcBef>
              <a:spcAft>
                <a:spcPct val="0"/>
              </a:spcAft>
              <a:buClrTx/>
              <a:buSzTx/>
              <a:buFontTx/>
              <a:buNone/>
              <a:tabLst/>
              <a:defRPr/>
            </a:pPr>
            <a:r>
              <a:rPr kumimoji="0" lang="fr-FR" sz="2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OK</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390525" marR="0" lvl="0" indent="-390525" algn="ctr" defTabSz="520700" rtl="0" eaLnBrk="1" fontAlgn="base" latinLnBrk="0" hangingPunct="1">
              <a:lnSpc>
                <a:spcPct val="80000"/>
              </a:lnSpc>
              <a:spcBef>
                <a:spcPct val="2000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90525" marR="0" lvl="0" indent="-390525" algn="ctr" defTabSz="520700" rtl="0" eaLnBrk="1" fontAlgn="base" latinLnBrk="0" hangingPunct="1">
              <a:lnSpc>
                <a:spcPct val="80000"/>
              </a:lnSpc>
              <a:spcBef>
                <a:spcPct val="20000"/>
              </a:spcBef>
              <a:spcAft>
                <a:spcPct val="0"/>
              </a:spcAft>
              <a:buClrTx/>
              <a:buSzTx/>
              <a:buFontTx/>
              <a:buNone/>
              <a:tabLst/>
              <a:defRPr/>
            </a:pPr>
            <a:endParaRPr kumimoji="0" lang="fr-FR" sz="2100" b="0" i="0" u="none" strike="noStrike" kern="120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endParaRPr>
          </a:p>
        </p:txBody>
      </p:sp>
      <p:sp>
        <p:nvSpPr>
          <p:cNvPr id="5" name="Rectangle 3">
            <a:extLst>
              <a:ext uri="{FF2B5EF4-FFF2-40B4-BE49-F238E27FC236}">
                <a16:creationId xmlns:a16="http://schemas.microsoft.com/office/drawing/2014/main" id="{F54737D0-93B2-4795-A321-D2076AE07E27}"/>
              </a:ext>
            </a:extLst>
          </p:cNvPr>
          <p:cNvSpPr txBox="1">
            <a:spLocks noChangeArrowheads="1"/>
          </p:cNvSpPr>
          <p:nvPr/>
        </p:nvSpPr>
        <p:spPr>
          <a:xfrm>
            <a:off x="5481235" y="1477964"/>
            <a:ext cx="3961704" cy="539985"/>
          </a:xfrm>
          <a:prstGeom prst="rect">
            <a:avLst/>
          </a:prstGeom>
        </p:spPr>
        <p:txBody>
          <a:bodyPr/>
          <a:lstStyle/>
          <a:p>
            <a:pPr marL="390525" marR="0" lvl="0" indent="-390525" algn="ctr" defTabSz="520700" rtl="0" eaLnBrk="1" fontAlgn="base" latinLnBrk="0" hangingPunct="1">
              <a:lnSpc>
                <a:spcPct val="80000"/>
              </a:lnSpc>
              <a:spcBef>
                <a:spcPct val="20000"/>
              </a:spcBef>
              <a:spcAft>
                <a:spcPct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L’écart n’est ni à la fin ni au début</a:t>
            </a: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90525" marR="0" lvl="0" indent="-390525" algn="l" defTabSz="520700" rtl="0" eaLnBrk="1" fontAlgn="base" latinLnBrk="0" hangingPunct="1">
              <a:lnSpc>
                <a:spcPct val="80000"/>
              </a:lnSpc>
              <a:spcBef>
                <a:spcPct val="2000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90525" marR="0" lvl="0" indent="-390525" algn="l" defTabSz="520700" rtl="0" eaLnBrk="1" fontAlgn="base" latinLnBrk="0" hangingPunct="1">
              <a:lnSpc>
                <a:spcPct val="80000"/>
              </a:lnSpc>
              <a:spcBef>
                <a:spcPct val="20000"/>
              </a:spcBef>
              <a:spcAft>
                <a:spcPct val="0"/>
              </a:spcAft>
              <a:buClrTx/>
              <a:buSzTx/>
              <a:buFontTx/>
              <a:buNone/>
              <a:tabLst/>
              <a:defRPr/>
            </a:pPr>
            <a:endParaRPr kumimoji="0" lang="fr-FR" sz="2100" b="0" i="0" u="none" strike="noStrike" kern="120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endParaRPr>
          </a:p>
        </p:txBody>
      </p:sp>
      <p:pic>
        <p:nvPicPr>
          <p:cNvPr id="6" name="video59">
            <a:hlinkClick r:id="" action="ppaction://media"/>
            <a:extLst>
              <a:ext uri="{FF2B5EF4-FFF2-40B4-BE49-F238E27FC236}">
                <a16:creationId xmlns:a16="http://schemas.microsoft.com/office/drawing/2014/main" id="{E694560D-2E96-4D2C-9617-A46484D504D7}"/>
              </a:ext>
            </a:extLst>
          </p:cNvPr>
          <p:cNvPicPr>
            <a:picLocks noChangeAspect="1"/>
          </p:cNvPicPr>
          <p:nvPr>
            <a:videoFile r:link="rId4"/>
            <p:extLst>
              <p:ext uri="{DAA4B4D4-6D71-4841-9C94-3DE7FCFB9230}">
                <p14:media xmlns:p14="http://schemas.microsoft.com/office/powerpoint/2010/main" r:embed="rId3"/>
              </p:ext>
            </p:extLst>
          </p:nvPr>
        </p:nvPicPr>
        <p:blipFill rotWithShape="1">
          <a:blip r:embed="rId7"/>
          <a:srcRect r="26450"/>
          <a:stretch/>
        </p:blipFill>
        <p:spPr>
          <a:xfrm>
            <a:off x="5481235" y="2218884"/>
            <a:ext cx="4036112" cy="3078758"/>
          </a:xfrm>
          <a:prstGeom prst="rect">
            <a:avLst/>
          </a:prstGeom>
        </p:spPr>
      </p:pic>
      <p:sp>
        <p:nvSpPr>
          <p:cNvPr id="7" name="Rectangle 6">
            <a:extLst>
              <a:ext uri="{FF2B5EF4-FFF2-40B4-BE49-F238E27FC236}">
                <a16:creationId xmlns:a16="http://schemas.microsoft.com/office/drawing/2014/main" id="{0EC903B6-86B2-4A77-9F31-033DCAF574B6}"/>
              </a:ext>
            </a:extLst>
          </p:cNvPr>
          <p:cNvSpPr/>
          <p:nvPr/>
        </p:nvSpPr>
        <p:spPr>
          <a:xfrm>
            <a:off x="8239230" y="6110074"/>
            <a:ext cx="428529" cy="536194"/>
          </a:xfrm>
          <a:prstGeom prst="rect">
            <a:avLst/>
          </a:prstGeom>
        </p:spPr>
        <p:txBody>
          <a:bodyPr wrap="square" lIns="104287" tIns="52144" rIns="104287" bIns="52144">
            <a:spAutoFit/>
          </a:bodyPr>
          <a:lstStyle/>
          <a:p>
            <a:pPr marL="0" marR="0" lvl="0" indent="0" algn="just" defTabSz="521437" rtl="0" eaLnBrk="1" fontAlgn="auto" latinLnBrk="0" hangingPunct="1">
              <a:lnSpc>
                <a:spcPct val="100000"/>
              </a:lnSpc>
              <a:spcBef>
                <a:spcPts val="0"/>
              </a:spcBef>
              <a:spcAft>
                <a:spcPts val="0"/>
              </a:spcAft>
              <a:buClrTx/>
              <a:buSzTx/>
              <a:buFontTx/>
              <a:buNone/>
              <a:tabLst/>
              <a:defRPr/>
            </a:pPr>
            <a:r>
              <a:rPr kumimoji="0" lang="fr-FR" altLang="fr-FR" sz="2800" b="1" i="0" u="none" strike="noStrike" kern="1200" cap="none" spc="0" normalizeH="0" baseline="0" noProof="0" dirty="0">
                <a:ln>
                  <a:noFill/>
                </a:ln>
                <a:solidFill>
                  <a:srgbClr val="00B050"/>
                </a:solidFill>
                <a:effectLst/>
                <a:uLnTx/>
                <a:uFillTx/>
                <a:latin typeface="Arial"/>
                <a:ea typeface="+mn-ea"/>
                <a:cs typeface="Arial" charset="0"/>
              </a:rPr>
              <a:t>B</a:t>
            </a:r>
            <a:endParaRPr kumimoji="0" lang="fr-FR" altLang="fr-FR" sz="2800" b="0" i="0" u="none" strike="noStrike" kern="1200" cap="none" spc="0" normalizeH="0" baseline="0" noProof="0" dirty="0">
              <a:ln>
                <a:noFill/>
              </a:ln>
              <a:solidFill>
                <a:srgbClr val="00B050"/>
              </a:solidFill>
              <a:effectLst/>
              <a:uLnTx/>
              <a:uFillTx/>
              <a:latin typeface="Arial"/>
              <a:ea typeface="+mn-ea"/>
              <a:cs typeface="Arial" charset="0"/>
            </a:endParaRPr>
          </a:p>
        </p:txBody>
      </p:sp>
      <p:sp>
        <p:nvSpPr>
          <p:cNvPr id="8" name="Flèche : droite 7">
            <a:extLst>
              <a:ext uri="{FF2B5EF4-FFF2-40B4-BE49-F238E27FC236}">
                <a16:creationId xmlns:a16="http://schemas.microsoft.com/office/drawing/2014/main" id="{77E6D523-162A-42B3-B144-D9A02EFD6F78}"/>
              </a:ext>
            </a:extLst>
          </p:cNvPr>
          <p:cNvSpPr/>
          <p:nvPr/>
        </p:nvSpPr>
        <p:spPr>
          <a:xfrm rot="2531803">
            <a:off x="7339615" y="6029009"/>
            <a:ext cx="696686" cy="615950"/>
          </a:xfrm>
          <a:prstGeom prst="rightArrow">
            <a:avLst/>
          </a:prstGeom>
          <a:gradFill flip="none" rotWithShape="1">
            <a:gsLst>
              <a:gs pos="0">
                <a:srgbClr val="000000">
                  <a:tint val="66000"/>
                  <a:satMod val="160000"/>
                </a:srgbClr>
              </a:gs>
              <a:gs pos="50000">
                <a:srgbClr val="000000">
                  <a:tint val="44500"/>
                  <a:satMod val="160000"/>
                </a:srgbClr>
              </a:gs>
              <a:gs pos="100000">
                <a:srgbClr val="000000">
                  <a:tint val="23500"/>
                  <a:satMod val="160000"/>
                </a:srgb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520700" rtl="0" eaLnBrk="1" fontAlgn="base" latinLnBrk="0" hangingPunct="1">
              <a:lnSpc>
                <a:spcPct val="100000"/>
              </a:lnSpc>
              <a:spcBef>
                <a:spcPct val="0"/>
              </a:spcBef>
              <a:spcAft>
                <a:spcPct val="0"/>
              </a:spcAft>
              <a:buClrTx/>
              <a:buSzTx/>
              <a:buFontTx/>
              <a:buNone/>
              <a:tabLst/>
              <a:defRPr/>
            </a:pPr>
            <a:endParaRPr kumimoji="0" lang="fr-FR" sz="21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C42DF430-E9BA-4C9F-97CD-FA8C963A35E1}"/>
              </a:ext>
            </a:extLst>
          </p:cNvPr>
          <p:cNvSpPr/>
          <p:nvPr/>
        </p:nvSpPr>
        <p:spPr>
          <a:xfrm>
            <a:off x="6683799" y="6110075"/>
            <a:ext cx="428529" cy="536194"/>
          </a:xfrm>
          <a:prstGeom prst="rect">
            <a:avLst/>
          </a:prstGeom>
        </p:spPr>
        <p:txBody>
          <a:bodyPr wrap="square" lIns="104287" tIns="52144" rIns="104287" bIns="52144">
            <a:spAutoFit/>
          </a:bodyPr>
          <a:lstStyle/>
          <a:p>
            <a:pPr marL="0" marR="0" lvl="0" indent="0" algn="just" defTabSz="521437" rtl="0" eaLnBrk="1" fontAlgn="auto" latinLnBrk="0" hangingPunct="1">
              <a:lnSpc>
                <a:spcPct val="100000"/>
              </a:lnSpc>
              <a:spcBef>
                <a:spcPts val="0"/>
              </a:spcBef>
              <a:spcAft>
                <a:spcPts val="0"/>
              </a:spcAft>
              <a:buClrTx/>
              <a:buSzTx/>
              <a:buFontTx/>
              <a:buNone/>
              <a:tabLst/>
              <a:defRPr/>
            </a:pPr>
            <a:r>
              <a:rPr kumimoji="0" lang="fr-FR" altLang="fr-FR" sz="2800" b="1" i="0" u="none" strike="noStrike" kern="1200" cap="none" spc="0" normalizeH="0" baseline="0" noProof="0" dirty="0">
                <a:ln>
                  <a:noFill/>
                </a:ln>
                <a:solidFill>
                  <a:srgbClr val="FF0000"/>
                </a:solidFill>
                <a:effectLst/>
                <a:uLnTx/>
                <a:uFillTx/>
                <a:latin typeface="Arial"/>
                <a:ea typeface="+mn-ea"/>
                <a:cs typeface="Arial" charset="0"/>
              </a:rPr>
              <a:t>C</a:t>
            </a:r>
            <a:endParaRPr kumimoji="0" lang="fr-FR" altLang="fr-FR" sz="2800" b="0" i="0" u="none" strike="noStrike" kern="1200" cap="none" spc="0" normalizeH="0" baseline="0" noProof="0" dirty="0">
              <a:ln>
                <a:noFill/>
              </a:ln>
              <a:solidFill>
                <a:srgbClr val="FF0000"/>
              </a:solidFill>
              <a:effectLst/>
              <a:uLnTx/>
              <a:uFillTx/>
              <a:latin typeface="Arial"/>
              <a:ea typeface="+mn-ea"/>
              <a:cs typeface="Arial" charset="0"/>
            </a:endParaRPr>
          </a:p>
        </p:txBody>
      </p:sp>
      <p:pic>
        <p:nvPicPr>
          <p:cNvPr id="10" name="Image 9">
            <a:extLst>
              <a:ext uri="{FF2B5EF4-FFF2-40B4-BE49-F238E27FC236}">
                <a16:creationId xmlns:a16="http://schemas.microsoft.com/office/drawing/2014/main" id="{E99A605A-E84F-4D6A-930C-F7295B049FB0}"/>
              </a:ext>
            </a:extLst>
          </p:cNvPr>
          <p:cNvPicPr>
            <a:picLocks noChangeAspect="1"/>
          </p:cNvPicPr>
          <p:nvPr/>
        </p:nvPicPr>
        <p:blipFill rotWithShape="1">
          <a:blip r:embed="rId8"/>
          <a:srcRect r="79658"/>
          <a:stretch/>
        </p:blipFill>
        <p:spPr>
          <a:xfrm>
            <a:off x="7990769" y="5495678"/>
            <a:ext cx="815720" cy="676275"/>
          </a:xfrm>
          <a:prstGeom prst="rect">
            <a:avLst/>
          </a:prstGeom>
        </p:spPr>
      </p:pic>
      <p:pic>
        <p:nvPicPr>
          <p:cNvPr id="11" name="Image 10">
            <a:extLst>
              <a:ext uri="{FF2B5EF4-FFF2-40B4-BE49-F238E27FC236}">
                <a16:creationId xmlns:a16="http://schemas.microsoft.com/office/drawing/2014/main" id="{4FEA22F5-B24D-4E16-9761-3147A4D44CAC}"/>
              </a:ext>
            </a:extLst>
          </p:cNvPr>
          <p:cNvPicPr>
            <a:picLocks noChangeAspect="1"/>
          </p:cNvPicPr>
          <p:nvPr/>
        </p:nvPicPr>
        <p:blipFill rotWithShape="1">
          <a:blip r:embed="rId8"/>
          <a:srcRect l="80342"/>
          <a:stretch/>
        </p:blipFill>
        <p:spPr>
          <a:xfrm>
            <a:off x="6434723" y="5433799"/>
            <a:ext cx="788307" cy="676275"/>
          </a:xfrm>
          <a:prstGeom prst="rect">
            <a:avLst/>
          </a:prstGeom>
        </p:spPr>
      </p:pic>
      <p:pic>
        <p:nvPicPr>
          <p:cNvPr id="13" name="Image 12">
            <a:extLst>
              <a:ext uri="{FF2B5EF4-FFF2-40B4-BE49-F238E27FC236}">
                <a16:creationId xmlns:a16="http://schemas.microsoft.com/office/drawing/2014/main" id="{6D804A18-C19A-6DF0-6191-5A3FA0AAA6E8}"/>
              </a:ext>
            </a:extLst>
          </p:cNvPr>
          <p:cNvPicPr>
            <a:picLocks noChangeAspect="1"/>
          </p:cNvPicPr>
          <p:nvPr/>
        </p:nvPicPr>
        <p:blipFill>
          <a:blip r:embed="rId9"/>
          <a:srcRect/>
          <a:stretch>
            <a:fillRect/>
          </a:stretch>
        </p:blipFill>
        <p:spPr bwMode="auto">
          <a:xfrm>
            <a:off x="8673316" y="553243"/>
            <a:ext cx="1173162" cy="671513"/>
          </a:xfrm>
          <a:prstGeom prst="rect">
            <a:avLst/>
          </a:prstGeom>
          <a:noFill/>
          <a:ln w="9525">
            <a:noFill/>
            <a:miter lim="800000"/>
            <a:headEnd/>
            <a:tailEnd/>
          </a:ln>
        </p:spPr>
      </p:pic>
      <p:sp>
        <p:nvSpPr>
          <p:cNvPr id="15" name="Rectangle 3">
            <a:extLst>
              <a:ext uri="{FF2B5EF4-FFF2-40B4-BE49-F238E27FC236}">
                <a16:creationId xmlns:a16="http://schemas.microsoft.com/office/drawing/2014/main" id="{75F99BB0-5BB5-FCFD-8A08-736A23C806C6}"/>
              </a:ext>
            </a:extLst>
          </p:cNvPr>
          <p:cNvSpPr txBox="1">
            <a:spLocks noChangeArrowheads="1"/>
          </p:cNvSpPr>
          <p:nvPr/>
        </p:nvSpPr>
        <p:spPr>
          <a:xfrm>
            <a:off x="2620352" y="6204290"/>
            <a:ext cx="4304081" cy="441978"/>
          </a:xfrm>
          <a:prstGeom prst="rect">
            <a:avLst/>
          </a:prstGeom>
        </p:spPr>
        <p:txBody>
          <a:bodyPr/>
          <a:lstStyle/>
          <a:p>
            <a:pPr marL="390525" marR="0" lvl="0" indent="-390525" algn="ctr" defTabSz="520700" rtl="0" eaLnBrk="1" fontAlgn="base" latinLnBrk="0" hangingPunct="1">
              <a:lnSpc>
                <a:spcPct val="80000"/>
              </a:lnSpc>
              <a:spcBef>
                <a:spcPct val="20000"/>
              </a:spcBef>
              <a:spcAft>
                <a:spcPct val="0"/>
              </a:spcAft>
              <a:buClrTx/>
              <a:buSzTx/>
              <a:buFontTx/>
              <a:buNone/>
              <a:tabLst/>
              <a:defRPr/>
            </a:pPr>
            <a:r>
              <a:rPr kumimoji="0" lang="fr-FR" sz="27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VALEURS DU SOL</a:t>
            </a: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90525" marR="0" lvl="0" indent="-390525" algn="ctr" defTabSz="520700" rtl="0" eaLnBrk="1" fontAlgn="base" latinLnBrk="0" hangingPunct="1">
              <a:lnSpc>
                <a:spcPct val="80000"/>
              </a:lnSpc>
              <a:spcBef>
                <a:spcPct val="20000"/>
              </a:spcBef>
              <a:spcAft>
                <a:spcPct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90525" marR="0" lvl="0" indent="-390525" algn="ctr" defTabSz="520700" rtl="0" eaLnBrk="1" fontAlgn="base" latinLnBrk="0" hangingPunct="1">
              <a:lnSpc>
                <a:spcPct val="80000"/>
              </a:lnSpc>
              <a:spcBef>
                <a:spcPct val="20000"/>
              </a:spcBef>
              <a:spcAft>
                <a:spcPct val="0"/>
              </a:spcAft>
              <a:buClrTx/>
              <a:buSzTx/>
              <a:buFontTx/>
              <a:buNone/>
              <a:tabLst/>
              <a:defRPr/>
            </a:pPr>
            <a:endParaRPr kumimoji="0" lang="fr-FR" sz="2100" b="0" i="0" u="none" strike="noStrike" kern="1200" cap="none" spc="0" normalizeH="0" baseline="0" noProof="0" dirty="0">
              <a:ln>
                <a:noFill/>
              </a:ln>
              <a:solidFill>
                <a:srgbClr val="FF33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2108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832" fill="hold"/>
                                        <p:tgtEl>
                                          <p:spTgt spid="3"/>
                                        </p:tgtEl>
                                      </p:cBhvr>
                                    </p:cmd>
                                  </p:childTnLst>
                                </p:cTn>
                              </p:par>
                            </p:childTnLst>
                          </p:cTn>
                        </p:par>
                        <p:par>
                          <p:cTn id="7" fill="hold">
                            <p:stCondLst>
                              <p:cond delay="3832"/>
                            </p:stCondLst>
                            <p:childTnLst>
                              <p:par>
                                <p:cTn id="8" presetID="22" presetClass="entr" presetSubtype="4" fill="hold" nodeType="after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ipe(down)">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2740" fill="hold"/>
                                        <p:tgtEl>
                                          <p:spTgt spid="6"/>
                                        </p:tgtEl>
                                      </p:cBhvr>
                                    </p:cmd>
                                  </p:childTnLst>
                                </p:cTn>
                              </p:par>
                            </p:childTnLst>
                          </p:cTn>
                        </p:par>
                        <p:par>
                          <p:cTn id="15" fill="hold">
                            <p:stCondLst>
                              <p:cond delay="2740"/>
                            </p:stCondLst>
                            <p:childTnLst>
                              <p:par>
                                <p:cTn id="16" presetID="22" presetClass="entr" presetSubtype="4" fill="hold" nodeType="afterEffect">
                                  <p:stCondLst>
                                    <p:cond delay="0"/>
                                  </p:stCondLst>
                                  <p:childTnLst>
                                    <p:set>
                                      <p:cBhvr>
                                        <p:cTn id="17" dur="1" fill="hold">
                                          <p:stCondLst>
                                            <p:cond delay="0"/>
                                          </p:stCondLst>
                                        </p:cTn>
                                        <p:tgtEl>
                                          <p:spTgt spid="15">
                                            <p:txEl>
                                              <p:pRg st="0" end="0"/>
                                            </p:txEl>
                                          </p:spTgt>
                                        </p:tgtEl>
                                        <p:attrNameLst>
                                          <p:attrName>style.visibility</p:attrName>
                                        </p:attrNameLst>
                                      </p:cBhvr>
                                      <p:to>
                                        <p:strVal val="visible"/>
                                      </p:to>
                                    </p:set>
                                    <p:animEffect transition="in" filter="wipe(down)">
                                      <p:cBhvr>
                                        <p:cTn id="18"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3"/>
                    </p:tgtEl>
                  </p:cond>
                </p:stCondLst>
                <p:endSync evt="end" delay="0">
                  <p:rtn val="all"/>
                </p:endSync>
                <p:childTnLst>
                  <p:par>
                    <p:cTn id="20" fill="hold">
                      <p:stCondLst>
                        <p:cond delay="0"/>
                      </p:stCondLst>
                      <p:childTnLst>
                        <p:par>
                          <p:cTn id="21" fill="hold">
                            <p:stCondLst>
                              <p:cond delay="0"/>
                            </p:stCondLst>
                            <p:childTnLst>
                              <p:par>
                                <p:cTn id="22" presetID="2" presetClass="mediacall" presetSubtype="0" fill="hold" nodeType="clickEffect">
                                  <p:stCondLst>
                                    <p:cond delay="0"/>
                                  </p:stCondLst>
                                  <p:childTnLst>
                                    <p:cmd type="call" cmd="togglePause">
                                      <p:cBhvr>
                                        <p:cTn id="23" dur="1" fill="hold"/>
                                        <p:tgtEl>
                                          <p:spTgt spid="3"/>
                                        </p:tgtEl>
                                      </p:cBhvr>
                                    </p:cmd>
                                  </p:childTnLst>
                                </p:cTn>
                              </p:par>
                            </p:childTnLst>
                          </p:cTn>
                        </p:par>
                      </p:childTnLst>
                    </p:cTn>
                  </p:par>
                </p:childTnLst>
              </p:cTn>
              <p:nextCondLst>
                <p:cond evt="onClick" delay="0">
                  <p:tgtEl>
                    <p:spTgt spid="3"/>
                  </p:tgtEl>
                </p:cond>
              </p:nextCondLst>
            </p:seq>
            <p:video fullScrn="1">
              <p:cMediaNode vol="80000" mute="1">
                <p:cTn id="24" fill="hold" display="0">
                  <p:stCondLst>
                    <p:cond delay="indefinite"/>
                  </p:stCondLst>
                </p:cTn>
                <p:tgtEl>
                  <p:spTgt spid="3"/>
                </p:tgtEl>
              </p:cMediaNode>
            </p:video>
            <p:seq concurrent="1" nextAc="seek">
              <p:cTn id="25" restart="whenNotActive" fill="hold" evtFilter="cancelBubble" nodeType="interactiveSeq">
                <p:stCondLst>
                  <p:cond evt="onClick" delay="0">
                    <p:tgtEl>
                      <p:spTgt spid="6"/>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p:cTn id="29" dur="1" fill="hold"/>
                                        <p:tgtEl>
                                          <p:spTgt spid="6"/>
                                        </p:tgtEl>
                                      </p:cBhvr>
                                    </p:cmd>
                                  </p:childTnLst>
                                </p:cTn>
                              </p:par>
                            </p:childTnLst>
                          </p:cTn>
                        </p:par>
                      </p:childTnLst>
                    </p:cTn>
                  </p:par>
                </p:childTnLst>
              </p:cTn>
              <p:nextCondLst>
                <p:cond evt="onClick" delay="0">
                  <p:tgtEl>
                    <p:spTgt spid="6"/>
                  </p:tgtEl>
                </p:cond>
              </p:nextCondLst>
            </p:seq>
            <p:video fullScrn="1">
              <p:cMediaNode vol="80000" mute="1">
                <p:cTn id="30" fill="hold" display="0">
                  <p:stCondLst>
                    <p:cond delay="indefinite"/>
                  </p:stCondLst>
                </p:cTn>
                <p:tgtEl>
                  <p:spTgt spid="6"/>
                </p:tgtEl>
              </p:cMediaNode>
            </p:vide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A0AA3B-6E01-D293-189D-47F4CFFD03FA}"/>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AA18330-4B9E-5D92-D6A5-E19435477BFE}"/>
              </a:ext>
            </a:extLst>
          </p:cNvPr>
          <p:cNvSpPr>
            <a:spLocks noGrp="1"/>
          </p:cNvSpPr>
          <p:nvPr>
            <p:ph type="title"/>
          </p:nvPr>
        </p:nvSpPr>
        <p:spPr/>
        <p:txBody>
          <a:bodyPr/>
          <a:lstStyle/>
          <a:p>
            <a:pPr defTabSz="521437" fontAlgn="auto">
              <a:spcAft>
                <a:spcPts val="0"/>
              </a:spcAft>
              <a:defRPr/>
            </a:pPr>
            <a:r>
              <a:rPr lang="fr-FR" sz="2800" dirty="0"/>
              <a:t>Directives techniques</a:t>
            </a:r>
            <a:endParaRPr lang="fr-FR" sz="2800" cap="none" dirty="0">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CDCFFE5E-864E-0468-19DC-C27BE2A51633}"/>
              </a:ext>
            </a:extLst>
          </p:cNvPr>
          <p:cNvSpPr txBox="1">
            <a:spLocks noChangeArrowheads="1"/>
          </p:cNvSpPr>
          <p:nvPr/>
        </p:nvSpPr>
        <p:spPr bwMode="auto">
          <a:xfrm>
            <a:off x="468313" y="1316038"/>
            <a:ext cx="9791700" cy="1028636"/>
          </a:xfrm>
          <a:prstGeom prst="rect">
            <a:avLst/>
          </a:prstGeom>
          <a:noFill/>
          <a:ln w="9525">
            <a:noFill/>
            <a:miter lim="800000"/>
            <a:headEnd/>
            <a:tailEnd/>
          </a:ln>
        </p:spPr>
        <p:txBody>
          <a:bodyPr lIns="104287" tIns="52144" rIns="104287" bIns="52144">
            <a:spAutoFit/>
          </a:bodyPr>
          <a:lstStyle/>
          <a:p>
            <a:pPr marR="0" lvl="0" algn="l" defTabSz="521437" rtl="0" eaLnBrk="1" fontAlgn="auto" latinLnBrk="0" hangingPunct="1">
              <a:lnSpc>
                <a:spcPct val="100000"/>
              </a:lnSpc>
              <a:spcBef>
                <a:spcPts val="0"/>
              </a:spcBef>
              <a:spcAft>
                <a:spcPts val="0"/>
              </a:spcAft>
              <a:buClrTx/>
              <a:buSzTx/>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342900" marR="0" lvl="0" indent="-342900" algn="l" defTabSz="521437"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Exigences pour les éléments gymniques particuliers</a:t>
            </a:r>
          </a:p>
          <a:p>
            <a:pPr marL="863600" marR="0" lvl="1" indent="-342900" algn="l" defTabSz="521437" rtl="0" eaLnBrk="1" fontAlgn="auto" latinLnBrk="0" hangingPunct="1">
              <a:lnSpc>
                <a:spcPct val="100000"/>
              </a:lnSpc>
              <a:spcBef>
                <a:spcPts val="0"/>
              </a:spcBef>
              <a:spcAft>
                <a:spcPts val="0"/>
              </a:spcAft>
              <a:buClrTx/>
              <a:buSzTx/>
              <a:buFont typeface="Arial"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Pied arrière en dessous du </a:t>
            </a:r>
            <a:r>
              <a:rPr kumimoji="0" lang="fr-FR" sz="20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sommet de la tête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autre élément reconnu.</a:t>
            </a:r>
            <a:endParaRPr kumimoji="0" lang="fr-FR" sz="2000" b="0" i="0" u="none" strike="noStrike" kern="1200" cap="none" spc="0" normalizeH="0" baseline="0" noProof="0" dirty="0">
              <a:ln>
                <a:noFill/>
              </a:ln>
              <a:solidFill>
                <a:srgbClr val="FF00FF"/>
              </a:solidFill>
              <a:effectLst/>
              <a:uLnTx/>
              <a:uFillTx/>
              <a:latin typeface="Arial" panose="020B0604020202020204" pitchFamily="34" charset="0"/>
              <a:cs typeface="Arial" panose="020B0604020202020204" pitchFamily="34" charset="0"/>
            </a:endParaRPr>
          </a:p>
        </p:txBody>
      </p:sp>
      <p:pic>
        <p:nvPicPr>
          <p:cNvPr id="4" name="Image 2">
            <a:extLst>
              <a:ext uri="{FF2B5EF4-FFF2-40B4-BE49-F238E27FC236}">
                <a16:creationId xmlns:a16="http://schemas.microsoft.com/office/drawing/2014/main" id="{236C65CE-D65E-A5C7-4271-38E8B58F2848}"/>
              </a:ext>
            </a:extLst>
          </p:cNvPr>
          <p:cNvPicPr>
            <a:picLocks noChangeAspect="1"/>
          </p:cNvPicPr>
          <p:nvPr/>
        </p:nvPicPr>
        <p:blipFill>
          <a:blip r:embed="rId2"/>
          <a:srcRect/>
          <a:stretch>
            <a:fillRect/>
          </a:stretch>
        </p:blipFill>
        <p:spPr bwMode="auto">
          <a:xfrm>
            <a:off x="1750785" y="2681448"/>
            <a:ext cx="7581899" cy="4164962"/>
          </a:xfrm>
          <a:prstGeom prst="rect">
            <a:avLst/>
          </a:prstGeom>
          <a:noFill/>
          <a:ln w="9525">
            <a:noFill/>
            <a:miter lim="800000"/>
            <a:headEnd/>
            <a:tailEnd/>
          </a:ln>
        </p:spPr>
      </p:pic>
      <p:pic>
        <p:nvPicPr>
          <p:cNvPr id="5" name="Image 4">
            <a:extLst>
              <a:ext uri="{FF2B5EF4-FFF2-40B4-BE49-F238E27FC236}">
                <a16:creationId xmlns:a16="http://schemas.microsoft.com/office/drawing/2014/main" id="{FBB4F6E4-6419-4B46-C672-D98AE620B3CE}"/>
              </a:ext>
            </a:extLst>
          </p:cNvPr>
          <p:cNvPicPr>
            <a:picLocks noChangeAspect="1"/>
          </p:cNvPicPr>
          <p:nvPr/>
        </p:nvPicPr>
        <p:blipFill>
          <a:blip r:embed="rId3"/>
          <a:srcRect/>
          <a:stretch>
            <a:fillRect/>
          </a:stretch>
        </p:blipFill>
        <p:spPr bwMode="auto">
          <a:xfrm>
            <a:off x="8923338" y="555625"/>
            <a:ext cx="1173162" cy="671513"/>
          </a:xfrm>
          <a:prstGeom prst="rect">
            <a:avLst/>
          </a:prstGeom>
          <a:noFill/>
          <a:ln w="9525">
            <a:noFill/>
            <a:miter lim="800000"/>
            <a:headEnd/>
            <a:tailEnd/>
          </a:ln>
        </p:spPr>
      </p:pic>
    </p:spTree>
    <p:extLst>
      <p:ext uri="{BB962C8B-B14F-4D97-AF65-F5344CB8AC3E}">
        <p14:creationId xmlns:p14="http://schemas.microsoft.com/office/powerpoint/2010/main" val="72661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0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par>
                          <p:cTn id="8" fill="hold">
                            <p:stCondLst>
                              <p:cond delay="2500"/>
                            </p:stCondLst>
                            <p:childTnLst>
                              <p:par>
                                <p:cTn id="9" presetID="22" presetClass="entr" presetSubtype="4" fill="hold" nodeType="afterEffect">
                                  <p:stCondLst>
                                    <p:cond delay="2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wipe(down)">
                                      <p:cBhvr>
                                        <p:cTn id="11"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Directives techniques</a:t>
            </a:r>
            <a:endParaRPr lang="fr-FR" sz="2800" cap="none" dirty="0">
              <a:latin typeface="Arial" panose="020B0604020202020204" pitchFamily="34" charset="0"/>
              <a:cs typeface="Arial" panose="020B0604020202020204" pitchFamily="34" charset="0"/>
            </a:endParaRPr>
          </a:p>
        </p:txBody>
      </p:sp>
      <p:sp>
        <p:nvSpPr>
          <p:cNvPr id="47106" name="Rectangle 3"/>
          <p:cNvSpPr txBox="1">
            <a:spLocks noChangeArrowheads="1"/>
          </p:cNvSpPr>
          <p:nvPr/>
        </p:nvSpPr>
        <p:spPr bwMode="auto">
          <a:xfrm>
            <a:off x="293688" y="1557338"/>
            <a:ext cx="10101262" cy="5241925"/>
          </a:xfrm>
          <a:prstGeom prst="rect">
            <a:avLst/>
          </a:prstGeom>
          <a:noFill/>
          <a:ln w="9525">
            <a:noFill/>
            <a:miter lim="800000"/>
            <a:headEnd/>
            <a:tailEnd/>
          </a:ln>
        </p:spPr>
        <p:txBody>
          <a:bodyPr lIns="104287" tIns="52144" rIns="104287" bIns="52144"/>
          <a:lstStyle/>
          <a:p>
            <a:pPr marL="723900" marR="0" lvl="1" indent="-744538" algn="l" defTabSz="446088" rtl="0" eaLnBrk="1" fontAlgn="base" latinLnBrk="0" hangingPunct="1">
              <a:lnSpc>
                <a:spcPct val="100000"/>
              </a:lnSpc>
              <a:spcBef>
                <a:spcPct val="20000"/>
              </a:spcBef>
              <a:spcAft>
                <a:spcPct val="0"/>
              </a:spcAft>
              <a:buClrTx/>
              <a:buSzTx/>
              <a:buFont typeface="Arial" charset="0"/>
              <a:buNone/>
              <a:tabLst>
                <a:tab pos="100013" algn="l"/>
              </a:tabLst>
              <a:defRPr/>
            </a:pPr>
            <a:endParaRPr kumimoji="0" lang="fr-FR" altLang="fr-FR" sz="2400" b="0" i="0" u="none" strike="noStrike" kern="1200" cap="none" spc="0" normalizeH="0" baseline="0" noProof="0">
              <a:ln>
                <a:noFill/>
              </a:ln>
              <a:solidFill>
                <a:prstClr val="black"/>
              </a:solidFill>
              <a:effectLst/>
              <a:uLnTx/>
              <a:uFillTx/>
              <a:latin typeface="Arial" charset="0"/>
              <a:ea typeface="+mn-ea"/>
              <a:cs typeface="Arial" charset="0"/>
            </a:endParaRPr>
          </a:p>
          <a:p>
            <a:pPr marL="723900" marR="0" lvl="1" indent="-744538" algn="l" defTabSz="446088" rtl="0" eaLnBrk="1" fontAlgn="base" latinLnBrk="0" hangingPunct="1">
              <a:lnSpc>
                <a:spcPct val="100000"/>
              </a:lnSpc>
              <a:spcBef>
                <a:spcPct val="20000"/>
              </a:spcBef>
              <a:spcAft>
                <a:spcPct val="0"/>
              </a:spcAft>
              <a:buClrTx/>
              <a:buSzTx/>
              <a:buFont typeface="Arial" charset="0"/>
              <a:buNone/>
              <a:tabLst>
                <a:tab pos="100013" algn="l"/>
              </a:tabLst>
              <a:defRPr/>
            </a:pPr>
            <a:r>
              <a:rPr kumimoji="0" lang="fr-FR" altLang="fr-FR" sz="2400" b="0" i="0" u="none" strike="noStrike" kern="1200" cap="none" spc="0" normalizeH="0" baseline="0" noProof="0">
                <a:ln>
                  <a:noFill/>
                </a:ln>
                <a:solidFill>
                  <a:prstClr val="black"/>
                </a:solidFill>
                <a:effectLst/>
                <a:uLnTx/>
                <a:uFillTx/>
                <a:latin typeface="Arial" charset="0"/>
                <a:ea typeface="+mn-ea"/>
                <a:cs typeface="Arial" charset="0"/>
              </a:rPr>
              <a:t>		</a:t>
            </a:r>
          </a:p>
          <a:p>
            <a:pPr marL="723900" marR="0" lvl="1" indent="-744538" algn="l" defTabSz="446088" rtl="0" eaLnBrk="1" fontAlgn="base" latinLnBrk="0" hangingPunct="1">
              <a:lnSpc>
                <a:spcPct val="100000"/>
              </a:lnSpc>
              <a:spcBef>
                <a:spcPct val="20000"/>
              </a:spcBef>
              <a:spcAft>
                <a:spcPct val="0"/>
              </a:spcAft>
              <a:buClrTx/>
              <a:buSzTx/>
              <a:buFont typeface="Arial" charset="0"/>
              <a:buNone/>
              <a:tabLst>
                <a:tab pos="100013" algn="l"/>
              </a:tabLst>
              <a:defRPr/>
            </a:pPr>
            <a:endParaRPr kumimoji="0" lang="fr-FR" altLang="fr-FR" sz="2700" b="0" i="0" u="none" strike="noStrike" kern="1200" cap="none" spc="0" normalizeH="0" baseline="0" noProof="0">
              <a:ln>
                <a:noFill/>
              </a:ln>
              <a:solidFill>
                <a:prstClr val="black"/>
              </a:solidFill>
              <a:effectLst/>
              <a:uLnTx/>
              <a:uFillTx/>
              <a:latin typeface="Arial" charset="0"/>
              <a:ea typeface="+mn-ea"/>
              <a:cs typeface="Arial" charset="0"/>
            </a:endParaRPr>
          </a:p>
          <a:p>
            <a:pPr marL="723900" marR="0" lvl="1" indent="-744538" algn="l" defTabSz="446088" rtl="0" eaLnBrk="1" fontAlgn="base" latinLnBrk="0" hangingPunct="1">
              <a:lnSpc>
                <a:spcPct val="100000"/>
              </a:lnSpc>
              <a:spcBef>
                <a:spcPct val="20000"/>
              </a:spcBef>
              <a:spcAft>
                <a:spcPct val="0"/>
              </a:spcAft>
              <a:buClrTx/>
              <a:buSzTx/>
              <a:buFont typeface="Arial" charset="0"/>
              <a:buNone/>
              <a:tabLst>
                <a:tab pos="100013" algn="l"/>
              </a:tabLst>
              <a:defRPr/>
            </a:pPr>
            <a:endParaRPr kumimoji="0" lang="fr-FR" altLang="fr-FR" sz="2700" b="0" i="0" u="none" strike="noStrike" kern="1200" cap="none" spc="0" normalizeH="0" baseline="0" noProof="0">
              <a:ln>
                <a:noFill/>
              </a:ln>
              <a:solidFill>
                <a:prstClr val="black"/>
              </a:solidFill>
              <a:effectLst/>
              <a:uLnTx/>
              <a:uFillTx/>
              <a:latin typeface="Arial" charset="0"/>
              <a:ea typeface="+mn-ea"/>
              <a:cs typeface="Arial" charset="0"/>
            </a:endParaRPr>
          </a:p>
          <a:p>
            <a:pPr marL="723900" marR="0" lvl="1" indent="-744538" algn="l" defTabSz="446088" rtl="0" eaLnBrk="1" fontAlgn="base" latinLnBrk="0" hangingPunct="1">
              <a:lnSpc>
                <a:spcPct val="100000"/>
              </a:lnSpc>
              <a:spcBef>
                <a:spcPct val="20000"/>
              </a:spcBef>
              <a:spcAft>
                <a:spcPct val="0"/>
              </a:spcAft>
              <a:buClrTx/>
              <a:buSzTx/>
              <a:buFont typeface="Arial" charset="0"/>
              <a:buNone/>
              <a:tabLst>
                <a:tab pos="100013" algn="l"/>
              </a:tabLst>
              <a:defRPr/>
            </a:pPr>
            <a:endParaRPr kumimoji="0" lang="fr-FR" altLang="fr-FR" sz="2100" b="0" i="0" u="sng" strike="noStrike" kern="1200" cap="none" spc="0" normalizeH="0" baseline="0" noProof="0">
              <a:ln>
                <a:noFill/>
              </a:ln>
              <a:solidFill>
                <a:prstClr val="black"/>
              </a:solidFill>
              <a:effectLst/>
              <a:uLnTx/>
              <a:uFillTx/>
              <a:latin typeface="Arial" charset="0"/>
              <a:ea typeface="+mn-ea"/>
              <a:cs typeface="Arial" charset="0"/>
            </a:endParaRPr>
          </a:p>
        </p:txBody>
      </p:sp>
      <p:pic>
        <p:nvPicPr>
          <p:cNvPr id="47108" name="Image 2"/>
          <p:cNvPicPr>
            <a:picLocks noChangeAspect="1"/>
          </p:cNvPicPr>
          <p:nvPr/>
        </p:nvPicPr>
        <p:blipFill>
          <a:blip r:embed="rId2"/>
          <a:srcRect/>
          <a:stretch>
            <a:fillRect/>
          </a:stretch>
        </p:blipFill>
        <p:spPr bwMode="auto">
          <a:xfrm>
            <a:off x="8640763" y="512763"/>
            <a:ext cx="1281112" cy="735012"/>
          </a:xfrm>
          <a:prstGeom prst="rect">
            <a:avLst/>
          </a:prstGeom>
          <a:noFill/>
          <a:ln w="9525">
            <a:noFill/>
            <a:miter lim="800000"/>
            <a:headEnd/>
            <a:tailEnd/>
          </a:ln>
        </p:spPr>
      </p:pic>
      <p:sp>
        <p:nvSpPr>
          <p:cNvPr id="6" name="ZoneTexte 5"/>
          <p:cNvSpPr txBox="1"/>
          <p:nvPr/>
        </p:nvSpPr>
        <p:spPr>
          <a:xfrm>
            <a:off x="468313" y="1319213"/>
            <a:ext cx="9791700" cy="5289550"/>
          </a:xfrm>
          <a:prstGeom prst="rect">
            <a:avLst/>
          </a:prstGeom>
          <a:noFill/>
        </p:spPr>
        <p:txBody>
          <a:bodyPr wrap="square">
            <a:spAutoFit/>
          </a:bodyPr>
          <a:lstStyle/>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Grand jeté Pied tête, grand jeté changement de jambe pied tête, saut écart pied tête (avec ou sans tour).</a:t>
            </a:r>
          </a:p>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charset="0"/>
                <a:ea typeface="+mn-ea"/>
                <a:cs typeface="Arial" charset="0"/>
              </a:rPr>
              <a:t>Jury D :  </a:t>
            </a:r>
          </a:p>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Pas de cambré et extension de tête</a:t>
            </a: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srgbClr val="FF0000"/>
                </a:solidFill>
                <a:effectLst/>
                <a:uLnTx/>
                <a:uFillTx/>
                <a:latin typeface="Arial" charset="0"/>
                <a:ea typeface="+mn-ea"/>
                <a:cs typeface="Arial" charset="0"/>
              </a:rPr>
              <a:t>Pied Ar en dessous du sommet de la tête</a:t>
            </a: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srgbClr val="FF0000"/>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Synchronisation incorrecte dans le tour</a:t>
            </a: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charset="0"/>
                <a:ea typeface="+mn-ea"/>
                <a:cs typeface="Arial" charset="0"/>
              </a:rPr>
              <a:t>Jury E :  </a:t>
            </a:r>
          </a:p>
          <a:p>
            <a:pPr marL="180975" marR="0" lvl="0" indent="-180975" algn="l" defTabSz="520700" rtl="0" eaLnBrk="1" fontAlgn="base" latinLnBrk="0" hangingPunct="1">
              <a:lnSpc>
                <a:spcPct val="100000"/>
              </a:lnSpc>
              <a:spcBef>
                <a:spcPct val="0"/>
              </a:spcBef>
              <a:spcAft>
                <a:spcPct val="0"/>
              </a:spcAft>
              <a:buClrTx/>
              <a:buSzTx/>
              <a:buFont typeface="Arial" charset="0"/>
              <a:buChar char="•"/>
              <a:tabLst/>
              <a:defRPr/>
            </a:pP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Position cambrée insuffisante :             </a:t>
            </a:r>
          </a:p>
          <a:p>
            <a:pPr marL="180975" marR="0" lvl="0" indent="-180975" algn="l" defTabSz="520700" rtl="0" eaLnBrk="1" fontAlgn="base" latinLnBrk="0" hangingPunct="1">
              <a:lnSpc>
                <a:spcPct val="100000"/>
              </a:lnSpc>
              <a:spcBef>
                <a:spcPct val="0"/>
              </a:spcBef>
              <a:spcAft>
                <a:spcPct val="0"/>
              </a:spcAft>
              <a:buClrTx/>
              <a:buSzTx/>
              <a:buFont typeface="Arial" charset="0"/>
              <a:buChar char="•"/>
              <a:tabLst/>
              <a:defRPr/>
            </a:pP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Jambe AV sous l’horizontale :</a:t>
            </a:r>
          </a:p>
          <a:p>
            <a:pPr marL="180975" marR="0" lvl="0" indent="-180975" algn="l" defTabSz="520700" rtl="0" eaLnBrk="1" fontAlgn="base" latinLnBrk="0" hangingPunct="1">
              <a:lnSpc>
                <a:spcPct val="100000"/>
              </a:lnSpc>
              <a:spcBef>
                <a:spcPct val="0"/>
              </a:spcBef>
              <a:spcAft>
                <a:spcPct val="0"/>
              </a:spcAft>
              <a:buClrTx/>
              <a:buSzTx/>
              <a:buFont typeface="Arial" charset="0"/>
              <a:buChar char="•"/>
              <a:tabLst/>
              <a:defRPr/>
            </a:pP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Jambe AV sous l’horizontale (45°) :</a:t>
            </a:r>
          </a:p>
          <a:p>
            <a:pPr marL="180975" marR="0" lvl="0" indent="-180975" algn="l" defTabSz="520700" rtl="0" eaLnBrk="1" fontAlgn="base" latinLnBrk="0" hangingPunct="1">
              <a:lnSpc>
                <a:spcPct val="100000"/>
              </a:lnSpc>
              <a:spcBef>
                <a:spcPct val="0"/>
              </a:spcBef>
              <a:spcAft>
                <a:spcPct val="0"/>
              </a:spcAft>
              <a:buClrTx/>
              <a:buSzTx/>
              <a:buFont typeface="Arial" charset="0"/>
              <a:buChar char="•"/>
              <a:tabLst/>
              <a:defRPr/>
            </a:pP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Pied AR à hauteur de la tête :</a:t>
            </a:r>
          </a:p>
          <a:p>
            <a:pPr marL="180975" marR="0" lvl="0" indent="-180975" algn="l" defTabSz="520700" rtl="0" eaLnBrk="1" fontAlgn="base" latinLnBrk="0" hangingPunct="1">
              <a:lnSpc>
                <a:spcPct val="100000"/>
              </a:lnSpc>
              <a:spcBef>
                <a:spcPct val="0"/>
              </a:spcBef>
              <a:spcAft>
                <a:spcPct val="0"/>
              </a:spcAft>
              <a:buClrTx/>
              <a:buSzTx/>
              <a:buFont typeface="Arial" charset="0"/>
              <a:buChar char="•"/>
              <a:tabLst/>
              <a:defRPr/>
            </a:pP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Pied AR à hauteur des épaules :</a:t>
            </a:r>
          </a:p>
          <a:p>
            <a:pPr marL="180975" marR="0" lvl="0" indent="-180975" algn="l" defTabSz="520700" rtl="0" eaLnBrk="1" fontAlgn="base" latinLnBrk="0" hangingPunct="1">
              <a:lnSpc>
                <a:spcPct val="100000"/>
              </a:lnSpc>
              <a:spcBef>
                <a:spcPct val="0"/>
              </a:spcBef>
              <a:spcAft>
                <a:spcPct val="0"/>
              </a:spcAft>
              <a:buClrTx/>
              <a:buSzTx/>
              <a:buFont typeface="Arial" charset="0"/>
              <a:buChar char="•"/>
              <a:tabLst/>
              <a:defRPr/>
            </a:pP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Jambe AR tendue :                                </a:t>
            </a: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1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7" name="Image 6"/>
          <p:cNvPicPr>
            <a:picLocks noChangeAspect="1"/>
          </p:cNvPicPr>
          <p:nvPr/>
        </p:nvPicPr>
        <p:blipFill>
          <a:blip r:embed="rId3"/>
          <a:srcRect/>
          <a:stretch>
            <a:fillRect/>
          </a:stretch>
        </p:blipFill>
        <p:spPr bwMode="auto">
          <a:xfrm>
            <a:off x="5575300" y="2197100"/>
            <a:ext cx="655638" cy="441325"/>
          </a:xfrm>
          <a:prstGeom prst="rect">
            <a:avLst/>
          </a:prstGeom>
          <a:noFill/>
          <a:ln w="9525">
            <a:noFill/>
            <a:miter lim="800000"/>
            <a:headEnd/>
            <a:tailEnd/>
          </a:ln>
        </p:spPr>
      </p:pic>
      <p:pic>
        <p:nvPicPr>
          <p:cNvPr id="8" name="Image 7"/>
          <p:cNvPicPr>
            <a:picLocks noChangeAspect="1"/>
          </p:cNvPicPr>
          <p:nvPr/>
        </p:nvPicPr>
        <p:blipFill>
          <a:blip r:embed="rId4"/>
          <a:srcRect/>
          <a:stretch>
            <a:fillRect/>
          </a:stretch>
        </p:blipFill>
        <p:spPr bwMode="auto">
          <a:xfrm>
            <a:off x="5770563" y="2809875"/>
            <a:ext cx="465137" cy="374650"/>
          </a:xfrm>
          <a:prstGeom prst="rect">
            <a:avLst/>
          </a:prstGeom>
          <a:noFill/>
          <a:ln w="9525">
            <a:noFill/>
            <a:miter lim="800000"/>
            <a:headEnd/>
            <a:tailEnd/>
          </a:ln>
        </p:spPr>
      </p:pic>
      <p:pic>
        <p:nvPicPr>
          <p:cNvPr id="10" name="Image 9"/>
          <p:cNvPicPr>
            <a:picLocks noChangeAspect="1"/>
          </p:cNvPicPr>
          <p:nvPr/>
        </p:nvPicPr>
        <p:blipFill>
          <a:blip r:embed="rId5"/>
          <a:srcRect/>
          <a:stretch>
            <a:fillRect/>
          </a:stretch>
        </p:blipFill>
        <p:spPr bwMode="auto">
          <a:xfrm>
            <a:off x="5603875" y="3422650"/>
            <a:ext cx="641350" cy="431800"/>
          </a:xfrm>
          <a:prstGeom prst="rect">
            <a:avLst/>
          </a:prstGeom>
          <a:noFill/>
          <a:ln w="9525">
            <a:noFill/>
            <a:miter lim="800000"/>
            <a:headEnd/>
            <a:tailEnd/>
          </a:ln>
        </p:spPr>
      </p:pic>
      <p:sp>
        <p:nvSpPr>
          <p:cNvPr id="11" name="Flèche droite 18"/>
          <p:cNvSpPr/>
          <p:nvPr/>
        </p:nvSpPr>
        <p:spPr>
          <a:xfrm>
            <a:off x="6777038" y="2346325"/>
            <a:ext cx="687387" cy="211138"/>
          </a:xfrm>
          <a:prstGeom prst="rightArrow">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marL="0" marR="0" lvl="0" indent="0" algn="ctr" defTabSz="521437" rtl="0" eaLnBrk="1" fontAlgn="auto" latinLnBrk="0" hangingPunct="1">
              <a:lnSpc>
                <a:spcPct val="100000"/>
              </a:lnSpc>
              <a:spcBef>
                <a:spcPts val="0"/>
              </a:spcBef>
              <a:spcAft>
                <a:spcPts val="0"/>
              </a:spcAft>
              <a:buClrTx/>
              <a:buSzTx/>
              <a:buFontTx/>
              <a:buNone/>
              <a:tabLst/>
              <a:defRPr/>
            </a:pPr>
            <a:endParaRPr kumimoji="0" lang="fr-FR" sz="2100" b="0" i="0" u="none" strike="noStrike" kern="1200" cap="none" spc="0" normalizeH="0" baseline="0" noProof="0">
              <a:ln>
                <a:noFill/>
              </a:ln>
              <a:solidFill>
                <a:prstClr val="white"/>
              </a:solidFill>
              <a:effectLst/>
              <a:uLnTx/>
              <a:uFillTx/>
              <a:latin typeface="Arial"/>
              <a:ea typeface="+mn-ea"/>
              <a:cs typeface="+mn-cs"/>
            </a:endParaRPr>
          </a:p>
        </p:txBody>
      </p:sp>
      <p:sp>
        <p:nvSpPr>
          <p:cNvPr id="12" name="Flèche droite 18"/>
          <p:cNvSpPr/>
          <p:nvPr/>
        </p:nvSpPr>
        <p:spPr>
          <a:xfrm>
            <a:off x="6805613" y="2927350"/>
            <a:ext cx="688975" cy="212725"/>
          </a:xfrm>
          <a:prstGeom prst="rightArrow">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marL="0" marR="0" lvl="0" indent="0" algn="ctr" defTabSz="521437" rtl="0" eaLnBrk="1" fontAlgn="auto" latinLnBrk="0" hangingPunct="1">
              <a:lnSpc>
                <a:spcPct val="100000"/>
              </a:lnSpc>
              <a:spcBef>
                <a:spcPts val="0"/>
              </a:spcBef>
              <a:spcAft>
                <a:spcPts val="0"/>
              </a:spcAft>
              <a:buClrTx/>
              <a:buSzTx/>
              <a:buFontTx/>
              <a:buNone/>
              <a:tabLst/>
              <a:defRPr/>
            </a:pPr>
            <a:endParaRPr kumimoji="0" lang="fr-FR" sz="2100" b="0" i="0" u="none" strike="noStrike" kern="1200" cap="none" spc="0" normalizeH="0" baseline="0" noProof="0">
              <a:ln>
                <a:noFill/>
              </a:ln>
              <a:solidFill>
                <a:prstClr val="white"/>
              </a:solidFill>
              <a:effectLst/>
              <a:uLnTx/>
              <a:uFillTx/>
              <a:latin typeface="Arial"/>
              <a:ea typeface="+mn-ea"/>
              <a:cs typeface="+mn-cs"/>
            </a:endParaRPr>
          </a:p>
        </p:txBody>
      </p:sp>
      <p:sp>
        <p:nvSpPr>
          <p:cNvPr id="13" name="Flèche droite 18"/>
          <p:cNvSpPr/>
          <p:nvPr/>
        </p:nvSpPr>
        <p:spPr>
          <a:xfrm>
            <a:off x="6851650" y="3582988"/>
            <a:ext cx="687388" cy="211137"/>
          </a:xfrm>
          <a:prstGeom prst="rightArrow">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marL="0" marR="0" lvl="0" indent="0" algn="ctr" defTabSz="521437" rtl="0" eaLnBrk="1" fontAlgn="auto" latinLnBrk="0" hangingPunct="1">
              <a:lnSpc>
                <a:spcPct val="100000"/>
              </a:lnSpc>
              <a:spcBef>
                <a:spcPts val="0"/>
              </a:spcBef>
              <a:spcAft>
                <a:spcPts val="0"/>
              </a:spcAft>
              <a:buClrTx/>
              <a:buSzTx/>
              <a:buFontTx/>
              <a:buNone/>
              <a:tabLst/>
              <a:defRPr/>
            </a:pPr>
            <a:endParaRPr kumimoji="0" lang="fr-FR" sz="2100" b="0" i="0" u="none" strike="noStrike" kern="1200" cap="none" spc="0" normalizeH="0" baseline="0" noProof="0">
              <a:ln>
                <a:noFill/>
              </a:ln>
              <a:solidFill>
                <a:prstClr val="white"/>
              </a:solidFill>
              <a:effectLst/>
              <a:uLnTx/>
              <a:uFillTx/>
              <a:latin typeface="Arial"/>
              <a:ea typeface="+mn-ea"/>
              <a:cs typeface="+mn-cs"/>
            </a:endParaRPr>
          </a:p>
        </p:txBody>
      </p:sp>
      <p:pic>
        <p:nvPicPr>
          <p:cNvPr id="14" name="Image 13"/>
          <p:cNvPicPr>
            <a:picLocks noChangeAspect="1"/>
          </p:cNvPicPr>
          <p:nvPr/>
        </p:nvPicPr>
        <p:blipFill>
          <a:blip r:embed="rId6"/>
          <a:srcRect/>
          <a:stretch>
            <a:fillRect/>
          </a:stretch>
        </p:blipFill>
        <p:spPr bwMode="auto">
          <a:xfrm>
            <a:off x="7796213" y="2138363"/>
            <a:ext cx="698500" cy="469900"/>
          </a:xfrm>
          <a:prstGeom prst="rect">
            <a:avLst/>
          </a:prstGeom>
          <a:noFill/>
          <a:ln w="9525">
            <a:noFill/>
            <a:miter lim="800000"/>
            <a:headEnd/>
            <a:tailEnd/>
          </a:ln>
        </p:spPr>
      </p:pic>
      <p:pic>
        <p:nvPicPr>
          <p:cNvPr id="15" name="Image 14"/>
          <p:cNvPicPr>
            <a:picLocks noChangeAspect="1"/>
          </p:cNvPicPr>
          <p:nvPr/>
        </p:nvPicPr>
        <p:blipFill>
          <a:blip r:embed="rId7"/>
          <a:srcRect/>
          <a:stretch>
            <a:fillRect/>
          </a:stretch>
        </p:blipFill>
        <p:spPr bwMode="auto">
          <a:xfrm>
            <a:off x="7791450" y="2776538"/>
            <a:ext cx="639763" cy="441325"/>
          </a:xfrm>
          <a:prstGeom prst="rect">
            <a:avLst/>
          </a:prstGeom>
          <a:noFill/>
          <a:ln w="9525">
            <a:noFill/>
            <a:miter lim="800000"/>
            <a:headEnd/>
            <a:tailEnd/>
          </a:ln>
        </p:spPr>
      </p:pic>
      <p:pic>
        <p:nvPicPr>
          <p:cNvPr id="16" name="Image 15"/>
          <p:cNvPicPr>
            <a:picLocks noChangeAspect="1"/>
          </p:cNvPicPr>
          <p:nvPr/>
        </p:nvPicPr>
        <p:blipFill>
          <a:blip r:embed="rId8"/>
          <a:srcRect/>
          <a:stretch>
            <a:fillRect/>
          </a:stretch>
        </p:blipFill>
        <p:spPr bwMode="auto">
          <a:xfrm>
            <a:off x="7791450" y="3394075"/>
            <a:ext cx="703263" cy="433388"/>
          </a:xfrm>
          <a:prstGeom prst="rect">
            <a:avLst/>
          </a:prstGeom>
          <a:noFill/>
          <a:ln w="9525">
            <a:noFill/>
            <a:miter lim="800000"/>
            <a:headEnd/>
            <a:tailEnd/>
          </a:ln>
        </p:spPr>
      </p:pic>
      <p:sp>
        <p:nvSpPr>
          <p:cNvPr id="17" name="Triangle isocèle 16"/>
          <p:cNvSpPr/>
          <p:nvPr/>
        </p:nvSpPr>
        <p:spPr>
          <a:xfrm>
            <a:off x="9075738" y="2676525"/>
            <a:ext cx="641350" cy="565150"/>
          </a:xfrm>
          <a:prstGeom prst="triangle">
            <a:avLst/>
          </a:prstGeom>
          <a:solidFill>
            <a:srgbClr val="FFFF00"/>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4287" tIns="52144" rIns="104287" bIns="52144" anchor="b"/>
          <a:lstStyle/>
          <a:p>
            <a:pPr marL="0" marR="0" lvl="0" indent="0" algn="ctr" defTabSz="521437" rtl="0" eaLnBrk="1" fontAlgn="auto" latinLnBrk="0" hangingPunct="1">
              <a:lnSpc>
                <a:spcPct val="150000"/>
              </a:lnSpc>
              <a:spcBef>
                <a:spcPts val="0"/>
              </a:spcBef>
              <a:spcAft>
                <a:spcPts val="0"/>
              </a:spcAft>
              <a:buClrTx/>
              <a:buSzTx/>
              <a:buFontTx/>
              <a:buNone/>
              <a:tabLst/>
              <a:defRPr/>
            </a:pPr>
            <a:r>
              <a:rPr kumimoji="0" lang="fr-FR" sz="3600" b="0" i="0" u="none" strike="noStrike" kern="1200" cap="none" spc="0" normalizeH="0" baseline="0" noProof="0" dirty="0">
                <a:ln>
                  <a:noFill/>
                </a:ln>
                <a:solidFill>
                  <a:prstClr val="black"/>
                </a:solidFill>
                <a:effectLst/>
                <a:uLnTx/>
                <a:uFillTx/>
                <a:latin typeface="Arial"/>
                <a:ea typeface="+mn-ea"/>
                <a:cs typeface="Arial" charset="0"/>
              </a:rPr>
              <a:t>!</a:t>
            </a:r>
            <a:endParaRPr kumimoji="0" lang="fr-FR" sz="2100" b="0" i="0" u="none" strike="noStrike" kern="1200" cap="none" spc="0" normalizeH="0" baseline="0" noProof="0" dirty="0">
              <a:ln>
                <a:noFill/>
              </a:ln>
              <a:solidFill>
                <a:prstClr val="black"/>
              </a:solidFill>
              <a:effectLst/>
              <a:uLnTx/>
              <a:uFillTx/>
              <a:latin typeface="Arial"/>
              <a:ea typeface="+mn-ea"/>
              <a:cs typeface="Arial" charset="0"/>
            </a:endParaRPr>
          </a:p>
        </p:txBody>
      </p:sp>
      <p:graphicFrame>
        <p:nvGraphicFramePr>
          <p:cNvPr id="3" name="Tableau 3">
            <a:extLst>
              <a:ext uri="{FF2B5EF4-FFF2-40B4-BE49-F238E27FC236}">
                <a16:creationId xmlns:a16="http://schemas.microsoft.com/office/drawing/2014/main" id="{41C114FD-F3E9-A700-4A21-C3217D5D3E96}"/>
              </a:ext>
            </a:extLst>
          </p:cNvPr>
          <p:cNvGraphicFramePr>
            <a:graphicFrameLocks noGrp="1"/>
          </p:cNvGraphicFramePr>
          <p:nvPr/>
        </p:nvGraphicFramePr>
        <p:xfrm>
          <a:off x="5459412" y="4335464"/>
          <a:ext cx="3741738" cy="396240"/>
        </p:xfrm>
        <a:graphic>
          <a:graphicData uri="http://schemas.openxmlformats.org/drawingml/2006/table">
            <a:tbl>
              <a:tblPr firstRow="1" bandRow="1">
                <a:tableStyleId>{5C22544A-7EE6-4342-B048-85BDC9FD1C3A}</a:tableStyleId>
              </a:tblPr>
              <a:tblGrid>
                <a:gridCol w="3741738">
                  <a:extLst>
                    <a:ext uri="{9D8B030D-6E8A-4147-A177-3AD203B41FA5}">
                      <a16:colId xmlns:a16="http://schemas.microsoft.com/office/drawing/2014/main" val="1415181385"/>
                    </a:ext>
                  </a:extLst>
                </a:gridCol>
              </a:tblGrid>
              <a:tr h="374650">
                <a:tc>
                  <a:txBody>
                    <a:bodyPr/>
                    <a:lstStyle/>
                    <a:p>
                      <a:pPr marL="342900" indent="-342900">
                        <a:buFont typeface="Wingdings" panose="05000000000000000000" pitchFamily="2" charset="2"/>
                        <a:buChar char="§"/>
                      </a:pPr>
                      <a:r>
                        <a:rPr lang="fr-FR" sz="2000" b="0" dirty="0">
                          <a:solidFill>
                            <a:schemeClr val="tx1"/>
                          </a:solidFill>
                          <a:latin typeface="Arial" panose="020B0604020202020204" pitchFamily="34" charset="0"/>
                          <a:cs typeface="Arial" panose="020B0604020202020204" pitchFamily="34" charset="0"/>
                        </a:rPr>
                        <a:t>Petite Faute, 0,10 pt</a:t>
                      </a:r>
                    </a:p>
                  </a:txBody>
                  <a:tcPr>
                    <a:noFill/>
                  </a:tcPr>
                </a:tc>
                <a:extLst>
                  <a:ext uri="{0D108BD9-81ED-4DB2-BD59-A6C34878D82A}">
                    <a16:rowId xmlns:a16="http://schemas.microsoft.com/office/drawing/2014/main" val="3054967375"/>
                  </a:ext>
                </a:extLst>
              </a:tr>
            </a:tbl>
          </a:graphicData>
        </a:graphic>
      </p:graphicFrame>
      <p:graphicFrame>
        <p:nvGraphicFramePr>
          <p:cNvPr id="4" name="Tableau 3">
            <a:extLst>
              <a:ext uri="{FF2B5EF4-FFF2-40B4-BE49-F238E27FC236}">
                <a16:creationId xmlns:a16="http://schemas.microsoft.com/office/drawing/2014/main" id="{9A300FAA-5BED-B0A4-3BAB-64819E998882}"/>
              </a:ext>
            </a:extLst>
          </p:cNvPr>
          <p:cNvGraphicFramePr>
            <a:graphicFrameLocks noGrp="1"/>
          </p:cNvGraphicFramePr>
          <p:nvPr/>
        </p:nvGraphicFramePr>
        <p:xfrm>
          <a:off x="5455443" y="5019676"/>
          <a:ext cx="4107657" cy="396240"/>
        </p:xfrm>
        <a:graphic>
          <a:graphicData uri="http://schemas.openxmlformats.org/drawingml/2006/table">
            <a:tbl>
              <a:tblPr firstRow="1" bandRow="1">
                <a:tableStyleId>{5C22544A-7EE6-4342-B048-85BDC9FD1C3A}</a:tableStyleId>
              </a:tblPr>
              <a:tblGrid>
                <a:gridCol w="4107657">
                  <a:extLst>
                    <a:ext uri="{9D8B030D-6E8A-4147-A177-3AD203B41FA5}">
                      <a16:colId xmlns:a16="http://schemas.microsoft.com/office/drawing/2014/main" val="1415181385"/>
                    </a:ext>
                  </a:extLst>
                </a:gridCol>
              </a:tblGrid>
              <a:tr h="396240">
                <a:tc>
                  <a:txBody>
                    <a:bodyPr/>
                    <a:lstStyle/>
                    <a:p>
                      <a:pPr marL="342900" marR="0" lvl="0" indent="-342900" algn="l" defTabSz="521437"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2000" b="0" dirty="0">
                          <a:solidFill>
                            <a:schemeClr val="tx1"/>
                          </a:solidFill>
                          <a:latin typeface="Arial" panose="020B0604020202020204" pitchFamily="34" charset="0"/>
                          <a:cs typeface="Arial" panose="020B0604020202020204" pitchFamily="34" charset="0"/>
                        </a:rPr>
                        <a:t>Faute moyenne 0,30 pt</a:t>
                      </a:r>
                    </a:p>
                  </a:txBody>
                  <a:tcPr>
                    <a:noFill/>
                  </a:tcPr>
                </a:tc>
                <a:extLst>
                  <a:ext uri="{0D108BD9-81ED-4DB2-BD59-A6C34878D82A}">
                    <a16:rowId xmlns:a16="http://schemas.microsoft.com/office/drawing/2014/main" val="3054967375"/>
                  </a:ext>
                </a:extLst>
              </a:tr>
            </a:tbl>
          </a:graphicData>
        </a:graphic>
      </p:graphicFrame>
      <p:graphicFrame>
        <p:nvGraphicFramePr>
          <p:cNvPr id="9" name="Tableau 3">
            <a:extLst>
              <a:ext uri="{FF2B5EF4-FFF2-40B4-BE49-F238E27FC236}">
                <a16:creationId xmlns:a16="http://schemas.microsoft.com/office/drawing/2014/main" id="{8AF3B238-A983-E7A1-30F8-288732E6CA03}"/>
              </a:ext>
            </a:extLst>
          </p:cNvPr>
          <p:cNvGraphicFramePr>
            <a:graphicFrameLocks noGrp="1"/>
          </p:cNvGraphicFramePr>
          <p:nvPr/>
        </p:nvGraphicFramePr>
        <p:xfrm>
          <a:off x="5455443" y="4664395"/>
          <a:ext cx="3741738" cy="396240"/>
        </p:xfrm>
        <a:graphic>
          <a:graphicData uri="http://schemas.openxmlformats.org/drawingml/2006/table">
            <a:tbl>
              <a:tblPr firstRow="1" bandRow="1">
                <a:tableStyleId>{5C22544A-7EE6-4342-B048-85BDC9FD1C3A}</a:tableStyleId>
              </a:tblPr>
              <a:tblGrid>
                <a:gridCol w="3741738">
                  <a:extLst>
                    <a:ext uri="{9D8B030D-6E8A-4147-A177-3AD203B41FA5}">
                      <a16:colId xmlns:a16="http://schemas.microsoft.com/office/drawing/2014/main" val="1415181385"/>
                    </a:ext>
                  </a:extLst>
                </a:gridCol>
              </a:tblGrid>
              <a:tr h="374650">
                <a:tc>
                  <a:txBody>
                    <a:bodyPr/>
                    <a:lstStyle/>
                    <a:p>
                      <a:pPr marL="342900" indent="-342900">
                        <a:buFont typeface="Wingdings" panose="05000000000000000000" pitchFamily="2" charset="2"/>
                        <a:buChar char="§"/>
                      </a:pPr>
                      <a:r>
                        <a:rPr lang="fr-FR" sz="2000" b="0" dirty="0">
                          <a:solidFill>
                            <a:schemeClr val="tx1"/>
                          </a:solidFill>
                          <a:latin typeface="Arial" panose="020B0604020202020204" pitchFamily="34" charset="0"/>
                          <a:cs typeface="Arial" panose="020B0604020202020204" pitchFamily="34" charset="0"/>
                        </a:rPr>
                        <a:t>Petite Faute, 0,10 pt</a:t>
                      </a:r>
                    </a:p>
                  </a:txBody>
                  <a:tcPr>
                    <a:noFill/>
                  </a:tcPr>
                </a:tc>
                <a:extLst>
                  <a:ext uri="{0D108BD9-81ED-4DB2-BD59-A6C34878D82A}">
                    <a16:rowId xmlns:a16="http://schemas.microsoft.com/office/drawing/2014/main" val="3054967375"/>
                  </a:ext>
                </a:extLst>
              </a:tr>
            </a:tbl>
          </a:graphicData>
        </a:graphic>
      </p:graphicFrame>
      <p:graphicFrame>
        <p:nvGraphicFramePr>
          <p:cNvPr id="18" name="Tableau 3">
            <a:extLst>
              <a:ext uri="{FF2B5EF4-FFF2-40B4-BE49-F238E27FC236}">
                <a16:creationId xmlns:a16="http://schemas.microsoft.com/office/drawing/2014/main" id="{8E641E70-CB52-EA0A-4CD7-8CFA0E7AB28A}"/>
              </a:ext>
            </a:extLst>
          </p:cNvPr>
          <p:cNvGraphicFramePr>
            <a:graphicFrameLocks noGrp="1"/>
          </p:cNvGraphicFramePr>
          <p:nvPr/>
        </p:nvGraphicFramePr>
        <p:xfrm>
          <a:off x="5468143" y="5337178"/>
          <a:ext cx="3741738" cy="396240"/>
        </p:xfrm>
        <a:graphic>
          <a:graphicData uri="http://schemas.openxmlformats.org/drawingml/2006/table">
            <a:tbl>
              <a:tblPr firstRow="1" bandRow="1">
                <a:tableStyleId>{5C22544A-7EE6-4342-B048-85BDC9FD1C3A}</a:tableStyleId>
              </a:tblPr>
              <a:tblGrid>
                <a:gridCol w="3741738">
                  <a:extLst>
                    <a:ext uri="{9D8B030D-6E8A-4147-A177-3AD203B41FA5}">
                      <a16:colId xmlns:a16="http://schemas.microsoft.com/office/drawing/2014/main" val="1415181385"/>
                    </a:ext>
                  </a:extLst>
                </a:gridCol>
              </a:tblGrid>
              <a:tr h="374650">
                <a:tc>
                  <a:txBody>
                    <a:bodyPr/>
                    <a:lstStyle/>
                    <a:p>
                      <a:pPr marL="342900" indent="-342900">
                        <a:buFont typeface="Wingdings" panose="05000000000000000000" pitchFamily="2" charset="2"/>
                        <a:buChar char="§"/>
                      </a:pPr>
                      <a:r>
                        <a:rPr lang="fr-FR" sz="2000" b="0" dirty="0">
                          <a:solidFill>
                            <a:schemeClr val="tx1"/>
                          </a:solidFill>
                          <a:latin typeface="Arial" panose="020B0604020202020204" pitchFamily="34" charset="0"/>
                          <a:cs typeface="Arial" panose="020B0604020202020204" pitchFamily="34" charset="0"/>
                        </a:rPr>
                        <a:t>Petite Faute, 0,10 pt</a:t>
                      </a:r>
                    </a:p>
                  </a:txBody>
                  <a:tcPr>
                    <a:noFill/>
                  </a:tcPr>
                </a:tc>
                <a:extLst>
                  <a:ext uri="{0D108BD9-81ED-4DB2-BD59-A6C34878D82A}">
                    <a16:rowId xmlns:a16="http://schemas.microsoft.com/office/drawing/2014/main" val="3054967375"/>
                  </a:ext>
                </a:extLst>
              </a:tr>
            </a:tbl>
          </a:graphicData>
        </a:graphic>
      </p:graphicFrame>
      <p:graphicFrame>
        <p:nvGraphicFramePr>
          <p:cNvPr id="19" name="Tableau 18">
            <a:extLst>
              <a:ext uri="{FF2B5EF4-FFF2-40B4-BE49-F238E27FC236}">
                <a16:creationId xmlns:a16="http://schemas.microsoft.com/office/drawing/2014/main" id="{36AD13D2-BBB1-AEDC-DCDC-FAEA7AC050EC}"/>
              </a:ext>
            </a:extLst>
          </p:cNvPr>
          <p:cNvGraphicFramePr>
            <a:graphicFrameLocks noGrp="1"/>
          </p:cNvGraphicFramePr>
          <p:nvPr/>
        </p:nvGraphicFramePr>
        <p:xfrm>
          <a:off x="5468143" y="5648487"/>
          <a:ext cx="4107657" cy="396240"/>
        </p:xfrm>
        <a:graphic>
          <a:graphicData uri="http://schemas.openxmlformats.org/drawingml/2006/table">
            <a:tbl>
              <a:tblPr firstRow="1" bandRow="1">
                <a:tableStyleId>{5C22544A-7EE6-4342-B048-85BDC9FD1C3A}</a:tableStyleId>
              </a:tblPr>
              <a:tblGrid>
                <a:gridCol w="4107657">
                  <a:extLst>
                    <a:ext uri="{9D8B030D-6E8A-4147-A177-3AD203B41FA5}">
                      <a16:colId xmlns:a16="http://schemas.microsoft.com/office/drawing/2014/main" val="1415181385"/>
                    </a:ext>
                  </a:extLst>
                </a:gridCol>
              </a:tblGrid>
              <a:tr h="396240">
                <a:tc>
                  <a:txBody>
                    <a:bodyPr/>
                    <a:lstStyle/>
                    <a:p>
                      <a:pPr marL="342900" marR="0" lvl="0" indent="-342900" algn="l" defTabSz="521437"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fr-FR" sz="2000" b="0" dirty="0">
                          <a:solidFill>
                            <a:schemeClr val="tx1"/>
                          </a:solidFill>
                          <a:latin typeface="Arial" panose="020B0604020202020204" pitchFamily="34" charset="0"/>
                          <a:cs typeface="Arial" panose="020B0604020202020204" pitchFamily="34" charset="0"/>
                        </a:rPr>
                        <a:t>Faute moyenne 0,30 pt</a:t>
                      </a:r>
                    </a:p>
                  </a:txBody>
                  <a:tcPr>
                    <a:noFill/>
                  </a:tcPr>
                </a:tc>
                <a:extLst>
                  <a:ext uri="{0D108BD9-81ED-4DB2-BD59-A6C34878D82A}">
                    <a16:rowId xmlns:a16="http://schemas.microsoft.com/office/drawing/2014/main" val="3054967375"/>
                  </a:ext>
                </a:extLst>
              </a:tr>
            </a:tbl>
          </a:graphicData>
        </a:graphic>
      </p:graphicFrame>
      <p:graphicFrame>
        <p:nvGraphicFramePr>
          <p:cNvPr id="20" name="Tableau 3">
            <a:extLst>
              <a:ext uri="{FF2B5EF4-FFF2-40B4-BE49-F238E27FC236}">
                <a16:creationId xmlns:a16="http://schemas.microsoft.com/office/drawing/2014/main" id="{E8508F59-AA8B-AD7C-B62E-B5A96012F8F0}"/>
              </a:ext>
            </a:extLst>
          </p:cNvPr>
          <p:cNvGraphicFramePr>
            <a:graphicFrameLocks noGrp="1"/>
          </p:cNvGraphicFramePr>
          <p:nvPr/>
        </p:nvGraphicFramePr>
        <p:xfrm>
          <a:off x="5468143" y="5972020"/>
          <a:ext cx="3741738" cy="396240"/>
        </p:xfrm>
        <a:graphic>
          <a:graphicData uri="http://schemas.openxmlformats.org/drawingml/2006/table">
            <a:tbl>
              <a:tblPr firstRow="1" bandRow="1">
                <a:tableStyleId>{5C22544A-7EE6-4342-B048-85BDC9FD1C3A}</a:tableStyleId>
              </a:tblPr>
              <a:tblGrid>
                <a:gridCol w="3741738">
                  <a:extLst>
                    <a:ext uri="{9D8B030D-6E8A-4147-A177-3AD203B41FA5}">
                      <a16:colId xmlns:a16="http://schemas.microsoft.com/office/drawing/2014/main" val="1415181385"/>
                    </a:ext>
                  </a:extLst>
                </a:gridCol>
              </a:tblGrid>
              <a:tr h="374650">
                <a:tc>
                  <a:txBody>
                    <a:bodyPr/>
                    <a:lstStyle/>
                    <a:p>
                      <a:pPr marL="342900" indent="-342900">
                        <a:buFont typeface="Wingdings" panose="05000000000000000000" pitchFamily="2" charset="2"/>
                        <a:buChar char="§"/>
                      </a:pPr>
                      <a:r>
                        <a:rPr lang="fr-FR" sz="2000" b="0" dirty="0">
                          <a:solidFill>
                            <a:schemeClr val="tx1"/>
                          </a:solidFill>
                          <a:latin typeface="Arial" panose="020B0604020202020204" pitchFamily="34" charset="0"/>
                          <a:cs typeface="Arial" panose="020B0604020202020204" pitchFamily="34" charset="0"/>
                        </a:rPr>
                        <a:t>Petite Faute, 0,10 pt</a:t>
                      </a:r>
                    </a:p>
                  </a:txBody>
                  <a:tcPr>
                    <a:noFill/>
                  </a:tcPr>
                </a:tc>
                <a:extLst>
                  <a:ext uri="{0D108BD9-81ED-4DB2-BD59-A6C34878D82A}">
                    <a16:rowId xmlns:a16="http://schemas.microsoft.com/office/drawing/2014/main" val="3054967375"/>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100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par>
                                <p:cTn id="8" presetID="22" presetClass="entr" presetSubtype="4" fill="hold" nodeType="withEffect">
                                  <p:stCondLst>
                                    <p:cond delay="100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down)">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down)">
                                      <p:cBhvr>
                                        <p:cTn id="15" dur="500"/>
                                        <p:tgtEl>
                                          <p:spTgt spid="6">
                                            <p:txEl>
                                              <p:pRg st="2" end="2"/>
                                            </p:txEl>
                                          </p:spTgt>
                                        </p:tgtEl>
                                      </p:cBhvr>
                                    </p:animEffect>
                                  </p:childTnLst>
                                </p:cTn>
                              </p:par>
                            </p:childTnLst>
                          </p:cTn>
                        </p:par>
                        <p:par>
                          <p:cTn id="16" fill="hold">
                            <p:stCondLst>
                              <p:cond delay="500"/>
                            </p:stCondLst>
                            <p:childTnLst>
                              <p:par>
                                <p:cTn id="17" presetID="6" presetClass="entr" presetSubtype="16"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childTnLst>
                          </p:cTn>
                        </p:par>
                        <p:par>
                          <p:cTn id="20" fill="hold">
                            <p:stCondLst>
                              <p:cond delay="2500"/>
                            </p:stCondLst>
                            <p:childTnLst>
                              <p:par>
                                <p:cTn id="21" presetID="16" presetClass="entr" presetSubtype="21" fill="hold" grpId="0" nodeType="afterEffect">
                                  <p:stCondLst>
                                    <p:cond delay="150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par>
                          <p:cTn id="24" fill="hold">
                            <p:stCondLst>
                              <p:cond delay="4500"/>
                            </p:stCondLst>
                            <p:childTnLst>
                              <p:par>
                                <p:cTn id="25" presetID="6" presetClass="entr" presetSubtype="16" fill="hold" nodeType="afterEffect">
                                  <p:stCondLst>
                                    <p:cond delay="150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wipe(down)">
                                      <p:cBhvr>
                                        <p:cTn id="32" dur="500"/>
                                        <p:tgtEl>
                                          <p:spTgt spid="6">
                                            <p:txEl>
                                              <p:pRg st="4" end="4"/>
                                            </p:txEl>
                                          </p:spTgt>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circle(in)">
                                      <p:cBhvr>
                                        <p:cTn id="35" dur="2000"/>
                                        <p:tgtEl>
                                          <p:spTgt spid="17"/>
                                        </p:tgtEl>
                                      </p:cBhvr>
                                    </p:animEffect>
                                  </p:childTnLst>
                                </p:cTn>
                              </p:par>
                            </p:childTnLst>
                          </p:cTn>
                        </p:par>
                        <p:par>
                          <p:cTn id="36" fill="hold">
                            <p:stCondLst>
                              <p:cond delay="2000"/>
                            </p:stCondLst>
                            <p:childTnLst>
                              <p:par>
                                <p:cTn id="37" presetID="6" presetClass="entr" presetSubtype="16" fill="hold" nodeType="afterEffect">
                                  <p:stCondLst>
                                    <p:cond delay="2000"/>
                                  </p:stCondLst>
                                  <p:childTnLst>
                                    <p:set>
                                      <p:cBhvr>
                                        <p:cTn id="38" dur="1" fill="hold">
                                          <p:stCondLst>
                                            <p:cond delay="0"/>
                                          </p:stCondLst>
                                        </p:cTn>
                                        <p:tgtEl>
                                          <p:spTgt spid="8"/>
                                        </p:tgtEl>
                                        <p:attrNameLst>
                                          <p:attrName>style.visibility</p:attrName>
                                        </p:attrNameLst>
                                      </p:cBhvr>
                                      <p:to>
                                        <p:strVal val="visible"/>
                                      </p:to>
                                    </p:set>
                                    <p:animEffect transition="in" filter="circle(in)">
                                      <p:cBhvr>
                                        <p:cTn id="39" dur="1000"/>
                                        <p:tgtEl>
                                          <p:spTgt spid="8"/>
                                        </p:tgtEl>
                                      </p:cBhvr>
                                    </p:animEffect>
                                  </p:childTnLst>
                                </p:cTn>
                              </p:par>
                            </p:childTnLst>
                          </p:cTn>
                        </p:par>
                        <p:par>
                          <p:cTn id="40" fill="hold">
                            <p:stCondLst>
                              <p:cond delay="5000"/>
                            </p:stCondLst>
                            <p:childTnLst>
                              <p:par>
                                <p:cTn id="41" presetID="16" presetClass="entr" presetSubtype="21" fill="hold" grpId="0" nodeType="afterEffect">
                                  <p:stCondLst>
                                    <p:cond delay="1500"/>
                                  </p:stCondLst>
                                  <p:childTnLst>
                                    <p:set>
                                      <p:cBhvr>
                                        <p:cTn id="42" dur="1" fill="hold">
                                          <p:stCondLst>
                                            <p:cond delay="0"/>
                                          </p:stCondLst>
                                        </p:cTn>
                                        <p:tgtEl>
                                          <p:spTgt spid="12"/>
                                        </p:tgtEl>
                                        <p:attrNameLst>
                                          <p:attrName>style.visibility</p:attrName>
                                        </p:attrNameLst>
                                      </p:cBhvr>
                                      <p:to>
                                        <p:strVal val="visible"/>
                                      </p:to>
                                    </p:set>
                                    <p:animEffect transition="in" filter="barn(inVertical)">
                                      <p:cBhvr>
                                        <p:cTn id="43" dur="500"/>
                                        <p:tgtEl>
                                          <p:spTgt spid="12"/>
                                        </p:tgtEl>
                                      </p:cBhvr>
                                    </p:animEffect>
                                  </p:childTnLst>
                                </p:cTn>
                              </p:par>
                            </p:childTnLst>
                          </p:cTn>
                        </p:par>
                        <p:par>
                          <p:cTn id="44" fill="hold">
                            <p:stCondLst>
                              <p:cond delay="7000"/>
                            </p:stCondLst>
                            <p:childTnLst>
                              <p:par>
                                <p:cTn id="45" presetID="6" presetClass="entr" presetSubtype="16" fill="hold" nodeType="afterEffect">
                                  <p:stCondLst>
                                    <p:cond delay="1500"/>
                                  </p:stCondLst>
                                  <p:childTnLst>
                                    <p:set>
                                      <p:cBhvr>
                                        <p:cTn id="46" dur="1" fill="hold">
                                          <p:stCondLst>
                                            <p:cond delay="0"/>
                                          </p:stCondLst>
                                        </p:cTn>
                                        <p:tgtEl>
                                          <p:spTgt spid="15"/>
                                        </p:tgtEl>
                                        <p:attrNameLst>
                                          <p:attrName>style.visibility</p:attrName>
                                        </p:attrNameLst>
                                      </p:cBhvr>
                                      <p:to>
                                        <p:strVal val="visible"/>
                                      </p:to>
                                    </p:set>
                                    <p:animEffect transition="in" filter="circle(i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6">
                                            <p:txEl>
                                              <p:pRg st="6" end="6"/>
                                            </p:txEl>
                                          </p:spTgt>
                                        </p:tgtEl>
                                        <p:attrNameLst>
                                          <p:attrName>style.visibility</p:attrName>
                                        </p:attrNameLst>
                                      </p:cBhvr>
                                      <p:to>
                                        <p:strVal val="visible"/>
                                      </p:to>
                                    </p:set>
                                    <p:animEffect transition="in" filter="wipe(down)">
                                      <p:cBhvr>
                                        <p:cTn id="52" dur="500"/>
                                        <p:tgtEl>
                                          <p:spTgt spid="6">
                                            <p:txEl>
                                              <p:pRg st="6" end="6"/>
                                            </p:txEl>
                                          </p:spTgt>
                                        </p:tgtEl>
                                      </p:cBhvr>
                                    </p:animEffect>
                                  </p:childTnLst>
                                </p:cTn>
                              </p:par>
                            </p:childTnLst>
                          </p:cTn>
                        </p:par>
                        <p:par>
                          <p:cTn id="53" fill="hold">
                            <p:stCondLst>
                              <p:cond delay="500"/>
                            </p:stCondLst>
                            <p:childTnLst>
                              <p:par>
                                <p:cTn id="54" presetID="6" presetClass="entr" presetSubtype="16" fill="hold" nodeType="after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circle(in)">
                                      <p:cBhvr>
                                        <p:cTn id="56" dur="1000"/>
                                        <p:tgtEl>
                                          <p:spTgt spid="10"/>
                                        </p:tgtEl>
                                      </p:cBhvr>
                                    </p:animEffect>
                                  </p:childTnLst>
                                </p:cTn>
                              </p:par>
                            </p:childTnLst>
                          </p:cTn>
                        </p:par>
                        <p:par>
                          <p:cTn id="57" fill="hold">
                            <p:stCondLst>
                              <p:cond delay="1500"/>
                            </p:stCondLst>
                            <p:childTnLst>
                              <p:par>
                                <p:cTn id="58" presetID="22" presetClass="entr" presetSubtype="4"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down)">
                                      <p:cBhvr>
                                        <p:cTn id="60" dur="500"/>
                                        <p:tgtEl>
                                          <p:spTgt spid="13"/>
                                        </p:tgtEl>
                                      </p:cBhvr>
                                    </p:animEffect>
                                  </p:childTnLst>
                                </p:cTn>
                              </p:par>
                            </p:childTnLst>
                          </p:cTn>
                        </p:par>
                        <p:par>
                          <p:cTn id="61" fill="hold">
                            <p:stCondLst>
                              <p:cond delay="2000"/>
                            </p:stCondLst>
                            <p:childTnLst>
                              <p:par>
                                <p:cTn id="62" presetID="6" presetClass="entr" presetSubtype="16" fill="hold"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circle(in)">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6">
                                            <p:txEl>
                                              <p:pRg st="8" end="8"/>
                                            </p:txEl>
                                          </p:spTgt>
                                        </p:tgtEl>
                                        <p:attrNameLst>
                                          <p:attrName>style.visibility</p:attrName>
                                        </p:attrNameLst>
                                      </p:cBhvr>
                                      <p:to>
                                        <p:strVal val="visible"/>
                                      </p:to>
                                    </p:set>
                                    <p:animEffect transition="in" filter="wipe(down)">
                                      <p:cBhvr>
                                        <p:cTn id="69" dur="500"/>
                                        <p:tgtEl>
                                          <p:spTgt spid="6">
                                            <p:txEl>
                                              <p:pRg st="8" end="8"/>
                                            </p:txEl>
                                          </p:spTgt>
                                        </p:tgtEl>
                                      </p:cBhvr>
                                    </p:animEffect>
                                  </p:childTnLst>
                                </p:cTn>
                              </p:par>
                            </p:childTnLst>
                          </p:cTn>
                        </p:par>
                        <p:par>
                          <p:cTn id="70" fill="hold">
                            <p:stCondLst>
                              <p:cond delay="500"/>
                            </p:stCondLst>
                            <p:childTnLst>
                              <p:par>
                                <p:cTn id="71" presetID="22" presetClass="entr" presetSubtype="4" fill="hold" nodeType="afterEffect">
                                  <p:stCondLst>
                                    <p:cond delay="0"/>
                                  </p:stCondLst>
                                  <p:childTnLst>
                                    <p:set>
                                      <p:cBhvr>
                                        <p:cTn id="72" dur="1" fill="hold">
                                          <p:stCondLst>
                                            <p:cond delay="0"/>
                                          </p:stCondLst>
                                        </p:cTn>
                                        <p:tgtEl>
                                          <p:spTgt spid="6">
                                            <p:txEl>
                                              <p:pRg st="9" end="9"/>
                                            </p:txEl>
                                          </p:spTgt>
                                        </p:tgtEl>
                                        <p:attrNameLst>
                                          <p:attrName>style.visibility</p:attrName>
                                        </p:attrNameLst>
                                      </p:cBhvr>
                                      <p:to>
                                        <p:strVal val="visible"/>
                                      </p:to>
                                    </p:set>
                                    <p:animEffect transition="in" filter="wipe(down)">
                                      <p:cBhvr>
                                        <p:cTn id="73" dur="500"/>
                                        <p:tgtEl>
                                          <p:spTgt spid="6">
                                            <p:txEl>
                                              <p:pRg st="9" end="9"/>
                                            </p:txEl>
                                          </p:spTgt>
                                        </p:tgtEl>
                                      </p:cBhvr>
                                    </p:animEffect>
                                  </p:childTnLst>
                                </p:cTn>
                              </p:par>
                            </p:childTnLst>
                          </p:cTn>
                        </p:par>
                        <p:par>
                          <p:cTn id="74" fill="hold">
                            <p:stCondLst>
                              <p:cond delay="1000"/>
                            </p:stCondLst>
                            <p:childTnLst>
                              <p:par>
                                <p:cTn id="75" presetID="6"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Effect transition="in" filter="circle(in)">
                                      <p:cBhvr>
                                        <p:cTn id="77" dur="500"/>
                                        <p:tgtEl>
                                          <p:spTgt spid="3"/>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nodeType="clickEffect">
                                  <p:stCondLst>
                                    <p:cond delay="0"/>
                                  </p:stCondLst>
                                  <p:childTnLst>
                                    <p:set>
                                      <p:cBhvr>
                                        <p:cTn id="81" dur="1" fill="hold">
                                          <p:stCondLst>
                                            <p:cond delay="0"/>
                                          </p:stCondLst>
                                        </p:cTn>
                                        <p:tgtEl>
                                          <p:spTgt spid="6">
                                            <p:txEl>
                                              <p:pRg st="10" end="10"/>
                                            </p:txEl>
                                          </p:spTgt>
                                        </p:tgtEl>
                                        <p:attrNameLst>
                                          <p:attrName>style.visibility</p:attrName>
                                        </p:attrNameLst>
                                      </p:cBhvr>
                                      <p:to>
                                        <p:strVal val="visible"/>
                                      </p:to>
                                    </p:set>
                                    <p:animEffect transition="in" filter="wipe(down)">
                                      <p:cBhvr>
                                        <p:cTn id="82" dur="500"/>
                                        <p:tgtEl>
                                          <p:spTgt spid="6">
                                            <p:txEl>
                                              <p:pRg st="10" end="10"/>
                                            </p:txEl>
                                          </p:spTgt>
                                        </p:tgtEl>
                                      </p:cBhvr>
                                    </p:animEffect>
                                  </p:childTnLst>
                                </p:cTn>
                              </p:par>
                            </p:childTnLst>
                          </p:cTn>
                        </p:par>
                        <p:par>
                          <p:cTn id="83" fill="hold">
                            <p:stCondLst>
                              <p:cond delay="500"/>
                            </p:stCondLst>
                            <p:childTnLst>
                              <p:par>
                                <p:cTn id="84" presetID="6" presetClass="entr" presetSubtype="16" fill="hold" nodeType="afterEffect">
                                  <p:stCondLst>
                                    <p:cond delay="0"/>
                                  </p:stCondLst>
                                  <p:childTnLst>
                                    <p:set>
                                      <p:cBhvr>
                                        <p:cTn id="85" dur="1" fill="hold">
                                          <p:stCondLst>
                                            <p:cond delay="0"/>
                                          </p:stCondLst>
                                        </p:cTn>
                                        <p:tgtEl>
                                          <p:spTgt spid="9"/>
                                        </p:tgtEl>
                                        <p:attrNameLst>
                                          <p:attrName>style.visibility</p:attrName>
                                        </p:attrNameLst>
                                      </p:cBhvr>
                                      <p:to>
                                        <p:strVal val="visible"/>
                                      </p:to>
                                    </p:set>
                                    <p:animEffect transition="in" filter="circle(in)">
                                      <p:cBhvr>
                                        <p:cTn id="86" dur="500"/>
                                        <p:tgtEl>
                                          <p:spTgt spid="9"/>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4" fill="hold" nodeType="clickEffect">
                                  <p:stCondLst>
                                    <p:cond delay="0"/>
                                  </p:stCondLst>
                                  <p:childTnLst>
                                    <p:set>
                                      <p:cBhvr>
                                        <p:cTn id="90" dur="1" fill="hold">
                                          <p:stCondLst>
                                            <p:cond delay="0"/>
                                          </p:stCondLst>
                                        </p:cTn>
                                        <p:tgtEl>
                                          <p:spTgt spid="6">
                                            <p:txEl>
                                              <p:pRg st="11" end="11"/>
                                            </p:txEl>
                                          </p:spTgt>
                                        </p:tgtEl>
                                        <p:attrNameLst>
                                          <p:attrName>style.visibility</p:attrName>
                                        </p:attrNameLst>
                                      </p:cBhvr>
                                      <p:to>
                                        <p:strVal val="visible"/>
                                      </p:to>
                                    </p:set>
                                    <p:animEffect transition="in" filter="wipe(down)">
                                      <p:cBhvr>
                                        <p:cTn id="91" dur="500"/>
                                        <p:tgtEl>
                                          <p:spTgt spid="6">
                                            <p:txEl>
                                              <p:pRg st="11" end="11"/>
                                            </p:txEl>
                                          </p:spTgt>
                                        </p:tgtEl>
                                      </p:cBhvr>
                                    </p:animEffect>
                                  </p:childTnLst>
                                </p:cTn>
                              </p:par>
                            </p:childTnLst>
                          </p:cTn>
                        </p:par>
                        <p:par>
                          <p:cTn id="92" fill="hold">
                            <p:stCondLst>
                              <p:cond delay="500"/>
                            </p:stCondLst>
                            <p:childTnLst>
                              <p:par>
                                <p:cTn id="93" presetID="6" presetClass="entr" presetSubtype="16" fill="hold" nodeType="afterEffect">
                                  <p:stCondLst>
                                    <p:cond delay="1000"/>
                                  </p:stCondLst>
                                  <p:childTnLst>
                                    <p:set>
                                      <p:cBhvr>
                                        <p:cTn id="94" dur="1" fill="hold">
                                          <p:stCondLst>
                                            <p:cond delay="0"/>
                                          </p:stCondLst>
                                        </p:cTn>
                                        <p:tgtEl>
                                          <p:spTgt spid="4"/>
                                        </p:tgtEl>
                                        <p:attrNameLst>
                                          <p:attrName>style.visibility</p:attrName>
                                        </p:attrNameLst>
                                      </p:cBhvr>
                                      <p:to>
                                        <p:strVal val="visible"/>
                                      </p:to>
                                    </p:set>
                                    <p:animEffect transition="in" filter="circle(in)">
                                      <p:cBhvr>
                                        <p:cTn id="95" dur="500"/>
                                        <p:tgtEl>
                                          <p:spTgt spid="4"/>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6">
                                            <p:txEl>
                                              <p:pRg st="12" end="12"/>
                                            </p:txEl>
                                          </p:spTgt>
                                        </p:tgtEl>
                                        <p:attrNameLst>
                                          <p:attrName>style.visibility</p:attrName>
                                        </p:attrNameLst>
                                      </p:cBhvr>
                                      <p:to>
                                        <p:strVal val="visible"/>
                                      </p:to>
                                    </p:set>
                                    <p:animEffect transition="in" filter="wipe(down)">
                                      <p:cBhvr>
                                        <p:cTn id="100" dur="500"/>
                                        <p:tgtEl>
                                          <p:spTgt spid="6">
                                            <p:txEl>
                                              <p:pRg st="12" end="12"/>
                                            </p:txEl>
                                          </p:spTgt>
                                        </p:tgtEl>
                                      </p:cBhvr>
                                    </p:animEffect>
                                  </p:childTnLst>
                                </p:cTn>
                              </p:par>
                            </p:childTnLst>
                          </p:cTn>
                        </p:par>
                        <p:par>
                          <p:cTn id="101" fill="hold">
                            <p:stCondLst>
                              <p:cond delay="500"/>
                            </p:stCondLst>
                            <p:childTnLst>
                              <p:par>
                                <p:cTn id="102" presetID="6" presetClass="entr" presetSubtype="16"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circle(in)">
                                      <p:cBhvr>
                                        <p:cTn id="104" dur="500"/>
                                        <p:tgtEl>
                                          <p:spTgt spid="18"/>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6">
                                            <p:txEl>
                                              <p:pRg st="13" end="13"/>
                                            </p:txEl>
                                          </p:spTgt>
                                        </p:tgtEl>
                                        <p:attrNameLst>
                                          <p:attrName>style.visibility</p:attrName>
                                        </p:attrNameLst>
                                      </p:cBhvr>
                                      <p:to>
                                        <p:strVal val="visible"/>
                                      </p:to>
                                    </p:set>
                                    <p:animEffect transition="in" filter="wipe(down)">
                                      <p:cBhvr>
                                        <p:cTn id="109" dur="500"/>
                                        <p:tgtEl>
                                          <p:spTgt spid="6">
                                            <p:txEl>
                                              <p:pRg st="13" end="13"/>
                                            </p:txEl>
                                          </p:spTgt>
                                        </p:tgtEl>
                                      </p:cBhvr>
                                    </p:animEffect>
                                  </p:childTnLst>
                                </p:cTn>
                              </p:par>
                            </p:childTnLst>
                          </p:cTn>
                        </p:par>
                        <p:par>
                          <p:cTn id="110" fill="hold">
                            <p:stCondLst>
                              <p:cond delay="500"/>
                            </p:stCondLst>
                            <p:childTnLst>
                              <p:par>
                                <p:cTn id="111" presetID="6" presetClass="entr" presetSubtype="16" fill="hold" nodeType="afterEffect">
                                  <p:stCondLst>
                                    <p:cond delay="1000"/>
                                  </p:stCondLst>
                                  <p:childTnLst>
                                    <p:set>
                                      <p:cBhvr>
                                        <p:cTn id="112" dur="1" fill="hold">
                                          <p:stCondLst>
                                            <p:cond delay="0"/>
                                          </p:stCondLst>
                                        </p:cTn>
                                        <p:tgtEl>
                                          <p:spTgt spid="19"/>
                                        </p:tgtEl>
                                        <p:attrNameLst>
                                          <p:attrName>style.visibility</p:attrName>
                                        </p:attrNameLst>
                                      </p:cBhvr>
                                      <p:to>
                                        <p:strVal val="visible"/>
                                      </p:to>
                                    </p:set>
                                    <p:animEffect transition="in" filter="circle(in)">
                                      <p:cBhvr>
                                        <p:cTn id="113" dur="500"/>
                                        <p:tgtEl>
                                          <p:spTgt spid="19"/>
                                        </p:tgtEl>
                                      </p:cBhvr>
                                    </p:animEffect>
                                  </p:childTnLst>
                                </p:cTn>
                              </p:par>
                            </p:childTnLst>
                          </p:cTn>
                        </p:par>
                      </p:childTnLst>
                    </p:cTn>
                  </p:par>
                  <p:par>
                    <p:cTn id="114" fill="hold">
                      <p:stCondLst>
                        <p:cond delay="indefinite"/>
                      </p:stCondLst>
                      <p:childTnLst>
                        <p:par>
                          <p:cTn id="115" fill="hold">
                            <p:stCondLst>
                              <p:cond delay="0"/>
                            </p:stCondLst>
                            <p:childTnLst>
                              <p:par>
                                <p:cTn id="116" presetID="22" presetClass="entr" presetSubtype="4" fill="hold" nodeType="clickEffect">
                                  <p:stCondLst>
                                    <p:cond delay="0"/>
                                  </p:stCondLst>
                                  <p:childTnLst>
                                    <p:set>
                                      <p:cBhvr>
                                        <p:cTn id="117" dur="1" fill="hold">
                                          <p:stCondLst>
                                            <p:cond delay="0"/>
                                          </p:stCondLst>
                                        </p:cTn>
                                        <p:tgtEl>
                                          <p:spTgt spid="6">
                                            <p:txEl>
                                              <p:pRg st="14" end="14"/>
                                            </p:txEl>
                                          </p:spTgt>
                                        </p:tgtEl>
                                        <p:attrNameLst>
                                          <p:attrName>style.visibility</p:attrName>
                                        </p:attrNameLst>
                                      </p:cBhvr>
                                      <p:to>
                                        <p:strVal val="visible"/>
                                      </p:to>
                                    </p:set>
                                    <p:animEffect transition="in" filter="wipe(down)">
                                      <p:cBhvr>
                                        <p:cTn id="118" dur="500"/>
                                        <p:tgtEl>
                                          <p:spTgt spid="6">
                                            <p:txEl>
                                              <p:pRg st="14" end="14"/>
                                            </p:txEl>
                                          </p:spTgt>
                                        </p:tgtEl>
                                      </p:cBhvr>
                                    </p:animEffect>
                                  </p:childTnLst>
                                </p:cTn>
                              </p:par>
                            </p:childTnLst>
                          </p:cTn>
                        </p:par>
                        <p:par>
                          <p:cTn id="119" fill="hold">
                            <p:stCondLst>
                              <p:cond delay="500"/>
                            </p:stCondLst>
                            <p:childTnLst>
                              <p:par>
                                <p:cTn id="120" presetID="6" presetClass="entr" presetSubtype="16" fill="hold" nodeType="after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circle(in)">
                                      <p:cBhvr>
                                        <p:cTn id="1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Directives techniques</a:t>
            </a:r>
            <a:endParaRPr lang="fr-FR" sz="2800" cap="none" dirty="0">
              <a:latin typeface="Arial" panose="020B0604020202020204" pitchFamily="34" charset="0"/>
              <a:cs typeface="Arial" panose="020B0604020202020204" pitchFamily="34" charset="0"/>
            </a:endParaRPr>
          </a:p>
        </p:txBody>
      </p:sp>
      <p:sp>
        <p:nvSpPr>
          <p:cNvPr id="46082" name="Rectangle 3"/>
          <p:cNvSpPr txBox="1">
            <a:spLocks noChangeArrowheads="1"/>
          </p:cNvSpPr>
          <p:nvPr/>
        </p:nvSpPr>
        <p:spPr bwMode="auto">
          <a:xfrm>
            <a:off x="293688" y="1557338"/>
            <a:ext cx="10101262" cy="5241925"/>
          </a:xfrm>
          <a:prstGeom prst="rect">
            <a:avLst/>
          </a:prstGeom>
          <a:noFill/>
          <a:ln w="9525">
            <a:noFill/>
            <a:miter lim="800000"/>
            <a:headEnd/>
            <a:tailEnd/>
          </a:ln>
        </p:spPr>
        <p:txBody>
          <a:bodyPr lIns="104287" tIns="52144" rIns="104287" bIns="52144"/>
          <a:lstStyle/>
          <a:p>
            <a:pPr marL="723900" marR="0" lvl="1" indent="-744538" algn="l" defTabSz="446088" rtl="0" eaLnBrk="1" fontAlgn="base" latinLnBrk="0" hangingPunct="1">
              <a:lnSpc>
                <a:spcPct val="100000"/>
              </a:lnSpc>
              <a:spcBef>
                <a:spcPct val="20000"/>
              </a:spcBef>
              <a:spcAft>
                <a:spcPct val="0"/>
              </a:spcAft>
              <a:buClrTx/>
              <a:buSzTx/>
              <a:buFont typeface="Arial" charset="0"/>
              <a:buNone/>
              <a:tabLst>
                <a:tab pos="100013" algn="l"/>
              </a:tabLst>
              <a:defRPr/>
            </a:pPr>
            <a:endParaRPr kumimoji="0" lang="fr-FR" altLang="fr-FR" sz="2400" b="0" i="0" u="none" strike="noStrike" kern="1200" cap="none" spc="0" normalizeH="0" baseline="0" noProof="0">
              <a:ln>
                <a:noFill/>
              </a:ln>
              <a:solidFill>
                <a:prstClr val="black"/>
              </a:solidFill>
              <a:effectLst/>
              <a:uLnTx/>
              <a:uFillTx/>
              <a:latin typeface="Arial" charset="0"/>
              <a:ea typeface="+mn-ea"/>
              <a:cs typeface="Arial" charset="0"/>
            </a:endParaRPr>
          </a:p>
          <a:p>
            <a:pPr marL="723900" marR="0" lvl="1" indent="-744538" algn="l" defTabSz="446088" rtl="0" eaLnBrk="1" fontAlgn="base" latinLnBrk="0" hangingPunct="1">
              <a:lnSpc>
                <a:spcPct val="100000"/>
              </a:lnSpc>
              <a:spcBef>
                <a:spcPct val="20000"/>
              </a:spcBef>
              <a:spcAft>
                <a:spcPct val="0"/>
              </a:spcAft>
              <a:buClrTx/>
              <a:buSzTx/>
              <a:buFont typeface="Arial" charset="0"/>
              <a:buNone/>
              <a:tabLst>
                <a:tab pos="100013" algn="l"/>
              </a:tabLst>
              <a:defRPr/>
            </a:pPr>
            <a:r>
              <a:rPr kumimoji="0" lang="fr-FR" altLang="fr-FR" sz="2400" b="0" i="0" u="none" strike="noStrike" kern="1200" cap="none" spc="0" normalizeH="0" baseline="0" noProof="0">
                <a:ln>
                  <a:noFill/>
                </a:ln>
                <a:solidFill>
                  <a:prstClr val="black"/>
                </a:solidFill>
                <a:effectLst/>
                <a:uLnTx/>
                <a:uFillTx/>
                <a:latin typeface="Arial" charset="0"/>
                <a:ea typeface="+mn-ea"/>
                <a:cs typeface="Arial" charset="0"/>
              </a:rPr>
              <a:t>		</a:t>
            </a:r>
          </a:p>
          <a:p>
            <a:pPr marL="723900" marR="0" lvl="1" indent="-744538" algn="l" defTabSz="446088" rtl="0" eaLnBrk="1" fontAlgn="base" latinLnBrk="0" hangingPunct="1">
              <a:lnSpc>
                <a:spcPct val="100000"/>
              </a:lnSpc>
              <a:spcBef>
                <a:spcPct val="20000"/>
              </a:spcBef>
              <a:spcAft>
                <a:spcPct val="0"/>
              </a:spcAft>
              <a:buClrTx/>
              <a:buSzTx/>
              <a:buFont typeface="Arial" charset="0"/>
              <a:buNone/>
              <a:tabLst>
                <a:tab pos="100013" algn="l"/>
              </a:tabLst>
              <a:defRPr/>
            </a:pPr>
            <a:endParaRPr kumimoji="0" lang="fr-FR" altLang="fr-FR" sz="2700" b="0" i="0" u="none" strike="noStrike" kern="1200" cap="none" spc="0" normalizeH="0" baseline="0" noProof="0">
              <a:ln>
                <a:noFill/>
              </a:ln>
              <a:solidFill>
                <a:prstClr val="black"/>
              </a:solidFill>
              <a:effectLst/>
              <a:uLnTx/>
              <a:uFillTx/>
              <a:latin typeface="Arial" charset="0"/>
              <a:ea typeface="+mn-ea"/>
              <a:cs typeface="Arial" charset="0"/>
            </a:endParaRPr>
          </a:p>
          <a:p>
            <a:pPr marL="723900" marR="0" lvl="1" indent="-744538" algn="l" defTabSz="446088" rtl="0" eaLnBrk="1" fontAlgn="base" latinLnBrk="0" hangingPunct="1">
              <a:lnSpc>
                <a:spcPct val="100000"/>
              </a:lnSpc>
              <a:spcBef>
                <a:spcPct val="20000"/>
              </a:spcBef>
              <a:spcAft>
                <a:spcPct val="0"/>
              </a:spcAft>
              <a:buClrTx/>
              <a:buSzTx/>
              <a:buFont typeface="Arial" charset="0"/>
              <a:buNone/>
              <a:tabLst>
                <a:tab pos="100013" algn="l"/>
              </a:tabLst>
              <a:defRPr/>
            </a:pPr>
            <a:endParaRPr kumimoji="0" lang="fr-FR" altLang="fr-FR" sz="2700" b="0" i="0" u="none" strike="noStrike" kern="1200" cap="none" spc="0" normalizeH="0" baseline="0" noProof="0">
              <a:ln>
                <a:noFill/>
              </a:ln>
              <a:solidFill>
                <a:prstClr val="black"/>
              </a:solidFill>
              <a:effectLst/>
              <a:uLnTx/>
              <a:uFillTx/>
              <a:latin typeface="Arial" charset="0"/>
              <a:ea typeface="+mn-ea"/>
              <a:cs typeface="Arial" charset="0"/>
            </a:endParaRPr>
          </a:p>
          <a:p>
            <a:pPr marL="723900" marR="0" lvl="1" indent="-744538" algn="l" defTabSz="446088" rtl="0" eaLnBrk="1" fontAlgn="base" latinLnBrk="0" hangingPunct="1">
              <a:lnSpc>
                <a:spcPct val="100000"/>
              </a:lnSpc>
              <a:spcBef>
                <a:spcPct val="20000"/>
              </a:spcBef>
              <a:spcAft>
                <a:spcPct val="0"/>
              </a:spcAft>
              <a:buClrTx/>
              <a:buSzTx/>
              <a:buFont typeface="Arial" charset="0"/>
              <a:buNone/>
              <a:tabLst>
                <a:tab pos="100013" algn="l"/>
              </a:tabLst>
              <a:defRPr/>
            </a:pPr>
            <a:endParaRPr kumimoji="0" lang="fr-FR" altLang="fr-FR" sz="2100" b="0" i="0" u="sng" strike="noStrike" kern="1200" cap="none" spc="0" normalizeH="0" baseline="0" noProof="0">
              <a:ln>
                <a:noFill/>
              </a:ln>
              <a:solidFill>
                <a:prstClr val="black"/>
              </a:solidFill>
              <a:effectLst/>
              <a:uLnTx/>
              <a:uFillTx/>
              <a:latin typeface="Arial" charset="0"/>
              <a:ea typeface="+mn-ea"/>
              <a:cs typeface="Arial" charset="0"/>
            </a:endParaRPr>
          </a:p>
        </p:txBody>
      </p:sp>
      <p:pic>
        <p:nvPicPr>
          <p:cNvPr id="46084" name="Image 2"/>
          <p:cNvPicPr>
            <a:picLocks noChangeAspect="1"/>
          </p:cNvPicPr>
          <p:nvPr/>
        </p:nvPicPr>
        <p:blipFill>
          <a:blip r:embed="rId2"/>
          <a:srcRect/>
          <a:stretch>
            <a:fillRect/>
          </a:stretch>
        </p:blipFill>
        <p:spPr bwMode="auto">
          <a:xfrm>
            <a:off x="8640763" y="512763"/>
            <a:ext cx="1281112" cy="735012"/>
          </a:xfrm>
          <a:prstGeom prst="rect">
            <a:avLst/>
          </a:prstGeom>
          <a:noFill/>
          <a:ln w="9525">
            <a:noFill/>
            <a:miter lim="800000"/>
            <a:headEnd/>
            <a:tailEnd/>
          </a:ln>
        </p:spPr>
      </p:pic>
      <p:sp>
        <p:nvSpPr>
          <p:cNvPr id="6" name="ZoneTexte 5"/>
          <p:cNvSpPr txBox="1"/>
          <p:nvPr/>
        </p:nvSpPr>
        <p:spPr>
          <a:xfrm>
            <a:off x="468313" y="1449388"/>
            <a:ext cx="9791700" cy="4154984"/>
          </a:xfrm>
          <a:prstGeom prst="rect">
            <a:avLst/>
          </a:prstGeom>
          <a:noFill/>
        </p:spPr>
        <p:txBody>
          <a:bodyPr>
            <a:spAutoFit/>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kumimoji="0" lang="fr-FR"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Exemples :</a:t>
            </a: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25898" marR="0" lvl="0" indent="-325898" algn="l" defTabSz="52143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Poutre &amp; Sol :                                  ou</a:t>
            </a:r>
            <a:endParaRPr kumimoji="0" lang="fr-FR" sz="24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fr-FR"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fr-FR"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25898" marR="0" lvl="0" indent="-325898" algn="l" defTabSz="52143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 :</a:t>
            </a:r>
          </a:p>
          <a:p>
            <a:pPr marL="325898" marR="0" lvl="0" indent="-325898" algn="l" defTabSz="521437"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25898" marR="0" lvl="0" indent="-325898" algn="l" defTabSz="521437"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fr-FR"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25898" marR="0" lvl="0" indent="-325898" algn="l" defTabSz="52143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fr-FR" sz="2400" b="0"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Sol :                                           ou</a:t>
            </a:r>
            <a:endParaRPr kumimoji="0" lang="fr-FR" sz="2400" b="0" i="1"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fr-FR"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fr-FR"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Flèche droite 2"/>
          <p:cNvSpPr/>
          <p:nvPr/>
        </p:nvSpPr>
        <p:spPr>
          <a:xfrm>
            <a:off x="3783013" y="2243138"/>
            <a:ext cx="736600" cy="230187"/>
          </a:xfrm>
          <a:prstGeom prst="rightArrow">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marL="0" marR="0" lvl="0" indent="0" algn="ctr" defTabSz="521437" rtl="0" eaLnBrk="1" fontAlgn="auto" latinLnBrk="0" hangingPunct="1">
              <a:lnSpc>
                <a:spcPct val="100000"/>
              </a:lnSpc>
              <a:spcBef>
                <a:spcPts val="0"/>
              </a:spcBef>
              <a:spcAft>
                <a:spcPts val="0"/>
              </a:spcAft>
              <a:buClrTx/>
              <a:buSzTx/>
              <a:buFontTx/>
              <a:buNone/>
              <a:tabLst/>
              <a:defRPr/>
            </a:pPr>
            <a:endParaRPr kumimoji="0" lang="fr-FR" sz="2100" b="0" i="0" u="none" strike="noStrike" kern="1200" cap="none" spc="0" normalizeH="0" baseline="0" noProof="0">
              <a:ln>
                <a:noFill/>
              </a:ln>
              <a:solidFill>
                <a:prstClr val="white"/>
              </a:solidFill>
              <a:effectLst/>
              <a:uLnTx/>
              <a:uFillTx/>
              <a:latin typeface="Arial"/>
              <a:ea typeface="+mn-ea"/>
              <a:cs typeface="+mn-cs"/>
            </a:endParaRPr>
          </a:p>
        </p:txBody>
      </p:sp>
      <p:pic>
        <p:nvPicPr>
          <p:cNvPr id="12" name="Image 11"/>
          <p:cNvPicPr>
            <a:picLocks noChangeAspect="1"/>
          </p:cNvPicPr>
          <p:nvPr/>
        </p:nvPicPr>
        <p:blipFill>
          <a:blip r:embed="rId3"/>
          <a:srcRect/>
          <a:stretch>
            <a:fillRect/>
          </a:stretch>
        </p:blipFill>
        <p:spPr bwMode="auto">
          <a:xfrm>
            <a:off x="2952750" y="2084388"/>
            <a:ext cx="693738" cy="428625"/>
          </a:xfrm>
          <a:prstGeom prst="rect">
            <a:avLst/>
          </a:prstGeom>
          <a:noFill/>
          <a:ln w="9525">
            <a:noFill/>
            <a:miter lim="800000"/>
            <a:headEnd/>
            <a:tailEnd/>
          </a:ln>
        </p:spPr>
      </p:pic>
      <p:pic>
        <p:nvPicPr>
          <p:cNvPr id="16" name="Image 15"/>
          <p:cNvPicPr>
            <a:picLocks noChangeAspect="1"/>
          </p:cNvPicPr>
          <p:nvPr/>
        </p:nvPicPr>
        <p:blipFill>
          <a:blip r:embed="rId4"/>
          <a:srcRect/>
          <a:stretch>
            <a:fillRect/>
          </a:stretch>
        </p:blipFill>
        <p:spPr bwMode="auto">
          <a:xfrm>
            <a:off x="4643438" y="2032000"/>
            <a:ext cx="695325" cy="481013"/>
          </a:xfrm>
          <a:prstGeom prst="rect">
            <a:avLst/>
          </a:prstGeom>
          <a:noFill/>
          <a:ln w="9525">
            <a:noFill/>
            <a:miter lim="800000"/>
            <a:headEnd/>
            <a:tailEnd/>
          </a:ln>
        </p:spPr>
      </p:pic>
      <p:pic>
        <p:nvPicPr>
          <p:cNvPr id="18" name="Image 17"/>
          <p:cNvPicPr>
            <a:picLocks noChangeAspect="1"/>
          </p:cNvPicPr>
          <p:nvPr/>
        </p:nvPicPr>
        <p:blipFill>
          <a:blip r:embed="rId5"/>
          <a:srcRect/>
          <a:stretch>
            <a:fillRect/>
          </a:stretch>
        </p:blipFill>
        <p:spPr bwMode="auto">
          <a:xfrm>
            <a:off x="6130925" y="2084388"/>
            <a:ext cx="695325" cy="428625"/>
          </a:xfrm>
          <a:prstGeom prst="rect">
            <a:avLst/>
          </a:prstGeom>
          <a:noFill/>
          <a:ln w="9525">
            <a:noFill/>
            <a:miter lim="800000"/>
            <a:headEnd/>
            <a:tailEnd/>
          </a:ln>
        </p:spPr>
      </p:pic>
      <p:pic>
        <p:nvPicPr>
          <p:cNvPr id="19" name="Image 18"/>
          <p:cNvPicPr>
            <a:picLocks noChangeAspect="1"/>
          </p:cNvPicPr>
          <p:nvPr/>
        </p:nvPicPr>
        <p:blipFill>
          <a:blip r:embed="rId6"/>
          <a:srcRect/>
          <a:stretch>
            <a:fillRect/>
          </a:stretch>
        </p:blipFill>
        <p:spPr bwMode="auto">
          <a:xfrm>
            <a:off x="1619250" y="3230563"/>
            <a:ext cx="879475" cy="593725"/>
          </a:xfrm>
          <a:prstGeom prst="rect">
            <a:avLst/>
          </a:prstGeom>
          <a:noFill/>
          <a:ln w="9525">
            <a:noFill/>
            <a:miter lim="800000"/>
            <a:headEnd/>
            <a:tailEnd/>
          </a:ln>
        </p:spPr>
      </p:pic>
      <p:sp>
        <p:nvSpPr>
          <p:cNvPr id="20" name="Flèche droite 2"/>
          <p:cNvSpPr/>
          <p:nvPr/>
        </p:nvSpPr>
        <p:spPr>
          <a:xfrm>
            <a:off x="2705100" y="3411538"/>
            <a:ext cx="736600" cy="231775"/>
          </a:xfrm>
          <a:prstGeom prst="rightArrow">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marL="0" marR="0" lvl="0" indent="0" algn="ctr" defTabSz="521437" rtl="0" eaLnBrk="1" fontAlgn="auto" latinLnBrk="0" hangingPunct="1">
              <a:lnSpc>
                <a:spcPct val="100000"/>
              </a:lnSpc>
              <a:spcBef>
                <a:spcPts val="0"/>
              </a:spcBef>
              <a:spcAft>
                <a:spcPts val="0"/>
              </a:spcAft>
              <a:buClrTx/>
              <a:buSzTx/>
              <a:buFontTx/>
              <a:buNone/>
              <a:tabLst/>
              <a:defRPr/>
            </a:pPr>
            <a:endParaRPr kumimoji="0" lang="fr-FR" sz="2100" b="0" i="0" u="none" strike="noStrike" kern="1200" cap="none" spc="0" normalizeH="0" baseline="0" noProof="0">
              <a:ln>
                <a:noFill/>
              </a:ln>
              <a:solidFill>
                <a:prstClr val="white"/>
              </a:solidFill>
              <a:effectLst/>
              <a:uLnTx/>
              <a:uFillTx/>
              <a:latin typeface="Arial"/>
              <a:ea typeface="+mn-ea"/>
              <a:cs typeface="+mn-cs"/>
            </a:endParaRPr>
          </a:p>
        </p:txBody>
      </p:sp>
      <p:pic>
        <p:nvPicPr>
          <p:cNvPr id="21" name="Image 20"/>
          <p:cNvPicPr>
            <a:picLocks noChangeAspect="1"/>
          </p:cNvPicPr>
          <p:nvPr/>
        </p:nvPicPr>
        <p:blipFill>
          <a:blip r:embed="rId7"/>
          <a:srcRect/>
          <a:stretch>
            <a:fillRect/>
          </a:stretch>
        </p:blipFill>
        <p:spPr bwMode="auto">
          <a:xfrm>
            <a:off x="3865563" y="3230563"/>
            <a:ext cx="690562" cy="550862"/>
          </a:xfrm>
          <a:prstGeom prst="rect">
            <a:avLst/>
          </a:prstGeom>
          <a:noFill/>
          <a:ln w="9525">
            <a:noFill/>
            <a:miter lim="800000"/>
            <a:headEnd/>
            <a:tailEnd/>
          </a:ln>
        </p:spPr>
      </p:pic>
      <p:pic>
        <p:nvPicPr>
          <p:cNvPr id="22" name="Image 21"/>
          <p:cNvPicPr>
            <a:picLocks noChangeAspect="1"/>
          </p:cNvPicPr>
          <p:nvPr/>
        </p:nvPicPr>
        <p:blipFill>
          <a:blip r:embed="rId8"/>
          <a:srcRect/>
          <a:stretch>
            <a:fillRect/>
          </a:stretch>
        </p:blipFill>
        <p:spPr bwMode="auto">
          <a:xfrm>
            <a:off x="1690688" y="4281488"/>
            <a:ext cx="735012" cy="450850"/>
          </a:xfrm>
          <a:prstGeom prst="rect">
            <a:avLst/>
          </a:prstGeom>
          <a:noFill/>
          <a:ln w="9525">
            <a:noFill/>
            <a:miter lim="800000"/>
            <a:headEnd/>
            <a:tailEnd/>
          </a:ln>
        </p:spPr>
      </p:pic>
      <p:sp>
        <p:nvSpPr>
          <p:cNvPr id="23" name="Flèche droite 2"/>
          <p:cNvSpPr/>
          <p:nvPr/>
        </p:nvSpPr>
        <p:spPr>
          <a:xfrm>
            <a:off x="2705100" y="4427538"/>
            <a:ext cx="736600" cy="230187"/>
          </a:xfrm>
          <a:prstGeom prst="rightArrow">
            <a:avLst/>
          </a:prstGeom>
          <a:noFill/>
          <a:ln w="38100">
            <a:solidFill>
              <a:srgbClr val="00B050"/>
            </a:solidFill>
          </a:ln>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p>
            <a:pPr marL="0" marR="0" lvl="0" indent="0" algn="ctr" defTabSz="521437" rtl="0" eaLnBrk="1" fontAlgn="auto" latinLnBrk="0" hangingPunct="1">
              <a:lnSpc>
                <a:spcPct val="100000"/>
              </a:lnSpc>
              <a:spcBef>
                <a:spcPts val="0"/>
              </a:spcBef>
              <a:spcAft>
                <a:spcPts val="0"/>
              </a:spcAft>
              <a:buClrTx/>
              <a:buSzTx/>
              <a:buFontTx/>
              <a:buNone/>
              <a:tabLst/>
              <a:defRPr/>
            </a:pPr>
            <a:endParaRPr kumimoji="0" lang="fr-FR" sz="2100" b="0" i="0" u="none" strike="noStrike" kern="1200" cap="none" spc="0" normalizeH="0" baseline="0" noProof="0">
              <a:ln>
                <a:noFill/>
              </a:ln>
              <a:solidFill>
                <a:prstClr val="white"/>
              </a:solidFill>
              <a:effectLst/>
              <a:uLnTx/>
              <a:uFillTx/>
              <a:latin typeface="Arial"/>
              <a:ea typeface="+mn-ea"/>
              <a:cs typeface="+mn-cs"/>
            </a:endParaRPr>
          </a:p>
        </p:txBody>
      </p:sp>
      <p:pic>
        <p:nvPicPr>
          <p:cNvPr id="24" name="Image 23"/>
          <p:cNvPicPr>
            <a:picLocks noChangeAspect="1"/>
          </p:cNvPicPr>
          <p:nvPr/>
        </p:nvPicPr>
        <p:blipFill>
          <a:blip r:embed="rId3"/>
          <a:srcRect/>
          <a:stretch>
            <a:fillRect/>
          </a:stretch>
        </p:blipFill>
        <p:spPr bwMode="auto">
          <a:xfrm>
            <a:off x="3795713" y="4275138"/>
            <a:ext cx="744537" cy="457200"/>
          </a:xfrm>
          <a:prstGeom prst="rect">
            <a:avLst/>
          </a:prstGeom>
          <a:noFill/>
          <a:ln w="9525">
            <a:noFill/>
            <a:miter lim="800000"/>
            <a:headEnd/>
            <a:tailEnd/>
          </a:ln>
        </p:spPr>
      </p:pic>
      <p:pic>
        <p:nvPicPr>
          <p:cNvPr id="25" name="Image 24"/>
          <p:cNvPicPr>
            <a:picLocks noChangeAspect="1"/>
          </p:cNvPicPr>
          <p:nvPr/>
        </p:nvPicPr>
        <p:blipFill>
          <a:blip r:embed="rId9"/>
          <a:srcRect/>
          <a:stretch>
            <a:fillRect/>
          </a:stretch>
        </p:blipFill>
        <p:spPr bwMode="auto">
          <a:xfrm>
            <a:off x="5767388" y="4271963"/>
            <a:ext cx="901700" cy="536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down)">
                                      <p:cBhvr>
                                        <p:cTn id="11" dur="500"/>
                                        <p:tgtEl>
                                          <p:spTgt spid="6">
                                            <p:txEl>
                                              <p:pRg st="2" end="2"/>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wipe(down)">
                                      <p:cBhvr>
                                        <p:cTn id="32" dur="500"/>
                                        <p:tgtEl>
                                          <p:spTgt spid="6">
                                            <p:txEl>
                                              <p:pRg st="5" end="5"/>
                                            </p:txEl>
                                          </p:spTgt>
                                        </p:tgtEl>
                                      </p:cBhvr>
                                    </p:animEffect>
                                  </p:childTnLst>
                                </p:cTn>
                              </p:par>
                            </p:childTnLst>
                          </p:cTn>
                        </p:par>
                        <p:par>
                          <p:cTn id="33" fill="hold">
                            <p:stCondLst>
                              <p:cond delay="500"/>
                            </p:stCondLst>
                            <p:childTnLst>
                              <p:par>
                                <p:cTn id="34" presetID="22" presetClass="entr" presetSubtype="4"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par>
                          <p:cTn id="37" fill="hold">
                            <p:stCondLst>
                              <p:cond delay="1000"/>
                            </p:stCondLst>
                            <p:childTnLst>
                              <p:par>
                                <p:cTn id="38" presetID="16" presetClass="entr" presetSubtype="21"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barn(inVertical)">
                                      <p:cBhvr>
                                        <p:cTn id="40" dur="500"/>
                                        <p:tgtEl>
                                          <p:spTgt spid="20"/>
                                        </p:tgtEl>
                                      </p:cBhvr>
                                    </p:animEffect>
                                  </p:childTnLst>
                                </p:cTn>
                              </p:par>
                            </p:childTnLst>
                          </p:cTn>
                        </p:par>
                        <p:par>
                          <p:cTn id="41" fill="hold">
                            <p:stCondLst>
                              <p:cond delay="1500"/>
                            </p:stCondLst>
                            <p:childTnLst>
                              <p:par>
                                <p:cTn id="42" presetID="22" presetClass="entr" presetSubtype="4"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6">
                                            <p:txEl>
                                              <p:pRg st="8" end="8"/>
                                            </p:txEl>
                                          </p:spTgt>
                                        </p:tgtEl>
                                        <p:attrNameLst>
                                          <p:attrName>style.visibility</p:attrName>
                                        </p:attrNameLst>
                                      </p:cBhvr>
                                      <p:to>
                                        <p:strVal val="visible"/>
                                      </p:to>
                                    </p:set>
                                    <p:animEffect transition="in" filter="wipe(down)">
                                      <p:cBhvr>
                                        <p:cTn id="49" dur="500"/>
                                        <p:tgtEl>
                                          <p:spTgt spid="6">
                                            <p:txEl>
                                              <p:pRg st="8" end="8"/>
                                            </p:txEl>
                                          </p:spTgt>
                                        </p:tgtEl>
                                      </p:cBhvr>
                                    </p:animEffect>
                                  </p:childTnLst>
                                </p:cTn>
                              </p:par>
                            </p:childTnLst>
                          </p:cTn>
                        </p:par>
                        <p:par>
                          <p:cTn id="50" fill="hold">
                            <p:stCondLst>
                              <p:cond delay="500"/>
                            </p:stCondLst>
                            <p:childTnLst>
                              <p:par>
                                <p:cTn id="51" presetID="6"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circle(in)">
                                      <p:cBhvr>
                                        <p:cTn id="53" dur="2000"/>
                                        <p:tgtEl>
                                          <p:spTgt spid="22"/>
                                        </p:tgtEl>
                                      </p:cBhvr>
                                    </p:animEffect>
                                  </p:childTnLst>
                                </p:cTn>
                              </p:par>
                            </p:childTnLst>
                          </p:cTn>
                        </p:par>
                        <p:par>
                          <p:cTn id="54" fill="hold">
                            <p:stCondLst>
                              <p:cond delay="2500"/>
                            </p:stCondLst>
                            <p:childTnLst>
                              <p:par>
                                <p:cTn id="55" presetID="16" presetClass="entr" presetSubtype="2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par>
                          <p:cTn id="58" fill="hold">
                            <p:stCondLst>
                              <p:cond delay="3000"/>
                            </p:stCondLst>
                            <p:childTnLst>
                              <p:par>
                                <p:cTn id="59" presetID="22" presetClass="entr" presetSubtype="4"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down)">
                                      <p:cBhvr>
                                        <p:cTn id="61" dur="500"/>
                                        <p:tgtEl>
                                          <p:spTgt spid="24"/>
                                        </p:tgtEl>
                                      </p:cBhvr>
                                    </p:animEffect>
                                  </p:childTnLst>
                                </p:cTn>
                              </p:par>
                            </p:childTnLst>
                          </p:cTn>
                        </p:par>
                        <p:par>
                          <p:cTn id="62" fill="hold">
                            <p:stCondLst>
                              <p:cond delay="3500"/>
                            </p:stCondLst>
                            <p:childTnLst>
                              <p:par>
                                <p:cTn id="63" presetID="6" presetClass="entr" presetSubtype="16"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circle(in)">
                                      <p:cBhvr>
                                        <p:cTn id="65"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dirty="0"/>
              <a:t>Précision sur la forme</a:t>
            </a:r>
          </a:p>
        </p:txBody>
      </p:sp>
      <p:pic>
        <p:nvPicPr>
          <p:cNvPr id="53250" name="Image 2"/>
          <p:cNvPicPr>
            <a:picLocks noChangeAspect="1"/>
          </p:cNvPicPr>
          <p:nvPr/>
        </p:nvPicPr>
        <p:blipFill>
          <a:blip r:embed="rId2"/>
          <a:srcRect/>
          <a:stretch>
            <a:fillRect/>
          </a:stretch>
        </p:blipFill>
        <p:spPr bwMode="auto">
          <a:xfrm>
            <a:off x="8864600" y="519113"/>
            <a:ext cx="1241425" cy="712787"/>
          </a:xfrm>
          <a:prstGeom prst="rect">
            <a:avLst/>
          </a:prstGeom>
          <a:noFill/>
          <a:ln w="9525">
            <a:noFill/>
            <a:miter lim="800000"/>
            <a:headEnd/>
            <a:tailEnd/>
          </a:ln>
        </p:spPr>
      </p:pic>
      <p:sp>
        <p:nvSpPr>
          <p:cNvPr id="12" name="Rectangle 11"/>
          <p:cNvSpPr>
            <a:spLocks noChangeArrowheads="1"/>
          </p:cNvSpPr>
          <p:nvPr/>
        </p:nvSpPr>
        <p:spPr bwMode="auto">
          <a:xfrm rot="-2082668">
            <a:off x="196850" y="1974850"/>
            <a:ext cx="1982788" cy="536575"/>
          </a:xfrm>
          <a:prstGeom prst="rect">
            <a:avLst/>
          </a:prstGeom>
          <a:noFill/>
          <a:ln w="9525">
            <a:noFill/>
            <a:miter lim="800000"/>
            <a:headEnd/>
            <a:tailEnd/>
          </a:ln>
        </p:spPr>
        <p:txBody>
          <a:bodyPr lIns="104287" tIns="52144" rIns="104287" bIns="52144">
            <a:spAutoFit/>
          </a:bodyPr>
          <a:lstStyle/>
          <a:p>
            <a:pPr marL="0" marR="0" lvl="0" indent="0" algn="just" defTabSz="520700" rtl="0" eaLnBrk="1" fontAlgn="base" latinLnBrk="0" hangingPunct="1">
              <a:lnSpc>
                <a:spcPct val="100000"/>
              </a:lnSpc>
              <a:spcBef>
                <a:spcPct val="0"/>
              </a:spcBef>
              <a:spcAft>
                <a:spcPct val="0"/>
              </a:spcAft>
              <a:buClrTx/>
              <a:buSzTx/>
              <a:buFontTx/>
              <a:buNone/>
              <a:tabLst/>
              <a:defRPr/>
            </a:pPr>
            <a:r>
              <a:rPr kumimoji="0" lang="fr-FR" altLang="fr-FR" sz="2800" b="1" i="0" u="sng" strike="noStrike" kern="1200" cap="none" spc="0" normalizeH="0" baseline="0" noProof="0">
                <a:ln>
                  <a:noFill/>
                </a:ln>
                <a:solidFill>
                  <a:srgbClr val="FF0000"/>
                </a:solidFill>
                <a:effectLst/>
                <a:uLnTx/>
                <a:uFillTx/>
                <a:latin typeface="Arial" charset="0"/>
                <a:ea typeface="+mn-ea"/>
                <a:cs typeface="Arial" charset="0"/>
              </a:rPr>
              <a:t>Pirouettes</a:t>
            </a:r>
            <a:endParaRPr kumimoji="0" lang="fr-FR" altLang="fr-FR" sz="2800" b="0" i="0" u="sng" strike="noStrike" kern="1200" cap="none" spc="0" normalizeH="0" baseline="0" noProof="0">
              <a:ln>
                <a:noFill/>
              </a:ln>
              <a:solidFill>
                <a:srgbClr val="FF0000"/>
              </a:solidFill>
              <a:effectLst/>
              <a:uLnTx/>
              <a:uFillTx/>
              <a:latin typeface="Arial" charset="0"/>
              <a:ea typeface="+mn-ea"/>
              <a:cs typeface="Arial" charset="0"/>
            </a:endParaRPr>
          </a:p>
        </p:txBody>
      </p:sp>
      <p:pic>
        <p:nvPicPr>
          <p:cNvPr id="53252" name="Image 12"/>
          <p:cNvPicPr>
            <a:picLocks noChangeAspect="1"/>
          </p:cNvPicPr>
          <p:nvPr/>
        </p:nvPicPr>
        <p:blipFill>
          <a:blip r:embed="rId3"/>
          <a:srcRect/>
          <a:stretch>
            <a:fillRect/>
          </a:stretch>
        </p:blipFill>
        <p:spPr bwMode="auto">
          <a:xfrm>
            <a:off x="1363663" y="2414588"/>
            <a:ext cx="4110037" cy="3257550"/>
          </a:xfrm>
          <a:prstGeom prst="rect">
            <a:avLst/>
          </a:prstGeom>
          <a:noFill/>
          <a:ln w="9525">
            <a:noFill/>
            <a:miter lim="800000"/>
            <a:headEnd/>
            <a:tailEnd/>
          </a:ln>
        </p:spPr>
      </p:pic>
      <p:cxnSp>
        <p:nvCxnSpPr>
          <p:cNvPr id="14" name="Connecteur droit 13"/>
          <p:cNvCxnSpPr>
            <a:cxnSpLocks/>
          </p:cNvCxnSpPr>
          <p:nvPr/>
        </p:nvCxnSpPr>
        <p:spPr>
          <a:xfrm>
            <a:off x="5762625" y="1441450"/>
            <a:ext cx="0" cy="455295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53254" name="Image 14"/>
          <p:cNvPicPr>
            <a:picLocks noChangeAspect="1"/>
          </p:cNvPicPr>
          <p:nvPr/>
        </p:nvPicPr>
        <p:blipFill>
          <a:blip r:embed="rId4"/>
          <a:srcRect/>
          <a:stretch>
            <a:fillRect/>
          </a:stretch>
        </p:blipFill>
        <p:spPr bwMode="auto">
          <a:xfrm>
            <a:off x="6034088" y="2459038"/>
            <a:ext cx="4071937" cy="3213100"/>
          </a:xfrm>
          <a:prstGeom prst="rect">
            <a:avLst/>
          </a:prstGeom>
          <a:noFill/>
          <a:ln w="9525">
            <a:noFill/>
            <a:miter lim="800000"/>
            <a:headEnd/>
            <a:tailEnd/>
          </a:ln>
        </p:spPr>
      </p:pic>
      <p:sp>
        <p:nvSpPr>
          <p:cNvPr id="16" name="Rectangle 15"/>
          <p:cNvSpPr>
            <a:spLocks noChangeArrowheads="1"/>
          </p:cNvSpPr>
          <p:nvPr/>
        </p:nvSpPr>
        <p:spPr bwMode="auto">
          <a:xfrm>
            <a:off x="3394075" y="1441450"/>
            <a:ext cx="1116013" cy="536575"/>
          </a:xfrm>
          <a:prstGeom prst="rect">
            <a:avLst/>
          </a:prstGeom>
          <a:noFill/>
          <a:ln w="9525">
            <a:noFill/>
            <a:miter lim="800000"/>
            <a:headEnd/>
            <a:tailEnd/>
          </a:ln>
        </p:spPr>
        <p:txBody>
          <a:bodyPr lIns="104287" tIns="52144" rIns="104287" bIns="52144">
            <a:spAutoFit/>
          </a:bodyPr>
          <a:lstStyle/>
          <a:p>
            <a:pPr marL="0" marR="0" lvl="0" indent="0" algn="just" defTabSz="520700" rtl="0" eaLnBrk="1" fontAlgn="base" latinLnBrk="0" hangingPunct="1">
              <a:lnSpc>
                <a:spcPct val="100000"/>
              </a:lnSpc>
              <a:spcBef>
                <a:spcPct val="0"/>
              </a:spcBef>
              <a:spcAft>
                <a:spcPct val="0"/>
              </a:spcAft>
              <a:buClrTx/>
              <a:buSzTx/>
              <a:buFontTx/>
              <a:buNone/>
              <a:tabLst/>
              <a:defRPr/>
            </a:pPr>
            <a:r>
              <a:rPr kumimoji="0" lang="fr-FR" altLang="fr-FR" sz="2800" b="1" i="0" u="none" strike="noStrike" kern="1200" cap="none" spc="0" normalizeH="0" baseline="0" noProof="0">
                <a:ln>
                  <a:noFill/>
                </a:ln>
                <a:solidFill>
                  <a:prstClr val="black"/>
                </a:solidFill>
                <a:effectLst/>
                <a:uLnTx/>
                <a:uFillTx/>
                <a:latin typeface="Arial" charset="0"/>
                <a:ea typeface="+mn-ea"/>
                <a:cs typeface="Arial" charset="0"/>
              </a:rPr>
              <a:t>2.202</a:t>
            </a:r>
            <a:endParaRPr kumimoji="0" lang="fr-FR" altLang="fr-FR" sz="2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7" name="Rectangle 16"/>
          <p:cNvSpPr>
            <a:spLocks noChangeArrowheads="1"/>
          </p:cNvSpPr>
          <p:nvPr/>
        </p:nvSpPr>
        <p:spPr bwMode="auto">
          <a:xfrm>
            <a:off x="7558088" y="1441450"/>
            <a:ext cx="1116012" cy="536575"/>
          </a:xfrm>
          <a:prstGeom prst="rect">
            <a:avLst/>
          </a:prstGeom>
          <a:noFill/>
          <a:ln w="9525">
            <a:noFill/>
            <a:miter lim="800000"/>
            <a:headEnd/>
            <a:tailEnd/>
          </a:ln>
        </p:spPr>
        <p:txBody>
          <a:bodyPr lIns="104287" tIns="52144" rIns="104287" bIns="52144">
            <a:spAutoFit/>
          </a:bodyPr>
          <a:lstStyle/>
          <a:p>
            <a:pPr marL="0" marR="0" lvl="0" indent="0" algn="just" defTabSz="520700" rtl="0" eaLnBrk="1" fontAlgn="base" latinLnBrk="0" hangingPunct="1">
              <a:lnSpc>
                <a:spcPct val="100000"/>
              </a:lnSpc>
              <a:spcBef>
                <a:spcPct val="0"/>
              </a:spcBef>
              <a:spcAft>
                <a:spcPct val="0"/>
              </a:spcAft>
              <a:buClrTx/>
              <a:buSzTx/>
              <a:buFontTx/>
              <a:buNone/>
              <a:tabLst/>
              <a:defRPr/>
            </a:pPr>
            <a:r>
              <a:rPr kumimoji="0" lang="fr-FR" altLang="fr-FR" sz="2800" b="1" i="0" u="none" strike="noStrike" kern="1200" cap="none" spc="0" normalizeH="0" baseline="0" noProof="0">
                <a:ln>
                  <a:noFill/>
                </a:ln>
                <a:solidFill>
                  <a:prstClr val="black"/>
                </a:solidFill>
                <a:effectLst/>
                <a:uLnTx/>
                <a:uFillTx/>
                <a:latin typeface="Arial" charset="0"/>
                <a:ea typeface="+mn-ea"/>
                <a:cs typeface="Arial" charset="0"/>
              </a:rPr>
              <a:t>2.402</a:t>
            </a:r>
            <a:endParaRPr kumimoji="0" lang="fr-FR" altLang="fr-FR" sz="28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8" name="Rectangle 17"/>
          <p:cNvSpPr/>
          <p:nvPr/>
        </p:nvSpPr>
        <p:spPr>
          <a:xfrm>
            <a:off x="3324225" y="6081713"/>
            <a:ext cx="4967288" cy="698500"/>
          </a:xfrm>
          <a:prstGeom prst="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21437" rtl="0" eaLnBrk="1" fontAlgn="auto" latinLnBrk="0" hangingPunct="1">
              <a:lnSpc>
                <a:spcPct val="100000"/>
              </a:lnSpc>
              <a:spcBef>
                <a:spcPts val="0"/>
              </a:spcBef>
              <a:spcAft>
                <a:spcPts val="0"/>
              </a:spcAft>
              <a:buClrTx/>
              <a:buSzTx/>
              <a:buFontTx/>
              <a:buNone/>
              <a:tabLst/>
              <a:defRPr/>
            </a:pPr>
            <a:endParaRPr kumimoji="0" lang="fr-FR" sz="2100" b="0" i="0" u="none" strike="noStrike" kern="1200" cap="none" spc="0" normalizeH="0" baseline="0" noProof="0">
              <a:ln>
                <a:noFill/>
              </a:ln>
              <a:solidFill>
                <a:prstClr val="white"/>
              </a:solidFill>
              <a:effectLst/>
              <a:uLnTx/>
              <a:uFillTx/>
              <a:latin typeface="Arial"/>
              <a:ea typeface="+mn-ea"/>
              <a:cs typeface="+mn-cs"/>
            </a:endParaRPr>
          </a:p>
        </p:txBody>
      </p:sp>
      <p:pic>
        <p:nvPicPr>
          <p:cNvPr id="53258" name="Picture 2" descr="Afficher l’image source"/>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3419475" y="6081713"/>
            <a:ext cx="696913" cy="698500"/>
          </a:xfrm>
          <a:prstGeom prst="rect">
            <a:avLst/>
          </a:prstGeom>
          <a:noFill/>
          <a:ln w="9525">
            <a:noFill/>
            <a:miter lim="800000"/>
            <a:headEnd/>
            <a:tailEnd/>
          </a:ln>
        </p:spPr>
      </p:pic>
      <p:sp>
        <p:nvSpPr>
          <p:cNvPr id="20" name="Rectangle 19"/>
          <p:cNvSpPr>
            <a:spLocks noChangeArrowheads="1"/>
          </p:cNvSpPr>
          <p:nvPr/>
        </p:nvSpPr>
        <p:spPr bwMode="auto">
          <a:xfrm>
            <a:off x="4133850" y="6119813"/>
            <a:ext cx="3644900" cy="660400"/>
          </a:xfrm>
          <a:prstGeom prst="rect">
            <a:avLst/>
          </a:prstGeom>
          <a:noFill/>
          <a:ln w="9525">
            <a:noFill/>
            <a:miter lim="800000"/>
            <a:headEnd/>
            <a:tailEnd/>
          </a:ln>
        </p:spPr>
        <p:txBody>
          <a:bodyPr lIns="104287" tIns="52144" rIns="104287" bIns="52144">
            <a:spAutoFit/>
          </a:bodyPr>
          <a:lstStyle/>
          <a:p>
            <a:pPr marL="0" marR="0" lvl="0" indent="0" algn="just" defTabSz="5207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prstClr val="black"/>
                </a:solidFill>
                <a:effectLst/>
                <a:uLnTx/>
                <a:uFillTx/>
                <a:latin typeface="Arial" charset="0"/>
                <a:ea typeface="+mn-ea"/>
                <a:cs typeface="Arial" charset="0"/>
              </a:rPr>
              <a:t>Obligatoirement </a:t>
            </a:r>
            <a:r>
              <a:rPr kumimoji="0" lang="fr-FR" altLang="fr-FR" sz="1800" b="1" i="0" u="none" strike="noStrike" kern="1200" cap="none" spc="0" normalizeH="0" baseline="0" noProof="0" dirty="0">
                <a:ln>
                  <a:noFill/>
                </a:ln>
                <a:solidFill>
                  <a:srgbClr val="FF0000"/>
                </a:solidFill>
                <a:effectLst/>
                <a:uLnTx/>
                <a:uFillTx/>
                <a:latin typeface="Arial" charset="0"/>
                <a:ea typeface="+mn-ea"/>
                <a:cs typeface="Arial" charset="0"/>
              </a:rPr>
              <a:t>jambe tendue</a:t>
            </a:r>
            <a:r>
              <a:rPr kumimoji="0" lang="fr-FR" altLang="fr-FR" sz="1800" b="0" i="0" u="none" strike="noStrike" kern="1200" cap="none" spc="0" normalizeH="0" baseline="0" noProof="0" dirty="0">
                <a:ln>
                  <a:noFill/>
                </a:ln>
                <a:solidFill>
                  <a:prstClr val="black"/>
                </a:solidFill>
                <a:effectLst/>
                <a:uLnTx/>
                <a:uFillTx/>
                <a:latin typeface="Arial" charset="0"/>
                <a:ea typeface="+mn-ea"/>
                <a:cs typeface="Arial" charset="0"/>
              </a:rPr>
              <a:t> et jambe </a:t>
            </a:r>
            <a:r>
              <a:rPr kumimoji="0" lang="fr-FR" altLang="fr-FR" sz="1800" b="1" i="0" u="none" strike="noStrike" kern="1200" cap="none" spc="0" normalizeH="0" baseline="0" noProof="0" dirty="0">
                <a:ln>
                  <a:noFill/>
                </a:ln>
                <a:solidFill>
                  <a:srgbClr val="FF0000"/>
                </a:solidFill>
                <a:effectLst/>
                <a:uLnTx/>
                <a:uFillTx/>
                <a:latin typeface="Arial" charset="0"/>
                <a:ea typeface="+mn-ea"/>
                <a:cs typeface="Arial" charset="0"/>
              </a:rPr>
              <a:t>non tenue</a:t>
            </a:r>
            <a:r>
              <a:rPr kumimoji="0" lang="fr-FR" altLang="fr-FR" sz="1800" b="0" i="0" u="none" strike="noStrike" kern="1200" cap="none" spc="0" normalizeH="0" baseline="0" noProof="0" dirty="0">
                <a:ln>
                  <a:noFill/>
                </a:ln>
                <a:solidFill>
                  <a:prstClr val="black"/>
                </a:solidFill>
                <a:effectLst/>
                <a:uLnTx/>
                <a:uFillTx/>
                <a:latin typeface="Arial" charset="0"/>
                <a:ea typeface="+mn-ea"/>
                <a:cs typeface="Arial" charset="0"/>
              </a:rPr>
              <a:t> avec les mains</a:t>
            </a:r>
          </a:p>
        </p:txBody>
      </p:sp>
      <p:sp>
        <p:nvSpPr>
          <p:cNvPr id="21" name="Rectangle 20"/>
          <p:cNvSpPr>
            <a:spLocks noChangeArrowheads="1"/>
          </p:cNvSpPr>
          <p:nvPr/>
        </p:nvSpPr>
        <p:spPr bwMode="auto">
          <a:xfrm>
            <a:off x="2990056" y="5608638"/>
            <a:ext cx="541338" cy="536575"/>
          </a:xfrm>
          <a:prstGeom prst="rect">
            <a:avLst/>
          </a:prstGeom>
          <a:noFill/>
          <a:ln w="9525">
            <a:noFill/>
            <a:miter lim="800000"/>
            <a:headEnd/>
            <a:tailEnd/>
          </a:ln>
        </p:spPr>
        <p:txBody>
          <a:bodyPr lIns="104287" tIns="52144" rIns="104287" bIns="52144">
            <a:spAutoFit/>
          </a:bodyPr>
          <a:lstStyle/>
          <a:p>
            <a:pPr marL="0" marR="0" lvl="0" indent="0" algn="just" defTabSz="520700" rtl="0" eaLnBrk="1" fontAlgn="base" latinLnBrk="0" hangingPunct="1">
              <a:lnSpc>
                <a:spcPct val="100000"/>
              </a:lnSpc>
              <a:spcBef>
                <a:spcPct val="0"/>
              </a:spcBef>
              <a:spcAft>
                <a:spcPct val="0"/>
              </a:spcAft>
              <a:buClrTx/>
              <a:buSzTx/>
              <a:buFontTx/>
              <a:buNone/>
              <a:tabLst/>
              <a:defRPr/>
            </a:pPr>
            <a:r>
              <a:rPr kumimoji="0" lang="fr-FR" altLang="fr-FR" sz="2800" b="1" i="0" u="none" strike="noStrike" kern="1200" cap="none" spc="0" normalizeH="0" baseline="0" noProof="0" dirty="0">
                <a:ln>
                  <a:noFill/>
                </a:ln>
                <a:solidFill>
                  <a:prstClr val="black"/>
                </a:solidFill>
                <a:effectLst/>
                <a:uLnTx/>
                <a:uFillTx/>
                <a:latin typeface="Arial" charset="0"/>
                <a:ea typeface="+mn-ea"/>
                <a:cs typeface="Arial" charset="0"/>
              </a:rPr>
              <a:t>B</a:t>
            </a:r>
            <a:endParaRPr kumimoji="0" lang="fr-FR" altLang="fr-FR" sz="2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22" name="Rectangle 21"/>
          <p:cNvSpPr>
            <a:spLocks noChangeArrowheads="1"/>
          </p:cNvSpPr>
          <p:nvPr/>
        </p:nvSpPr>
        <p:spPr bwMode="auto">
          <a:xfrm>
            <a:off x="7862888" y="5672138"/>
            <a:ext cx="428625" cy="536575"/>
          </a:xfrm>
          <a:prstGeom prst="rect">
            <a:avLst/>
          </a:prstGeom>
          <a:noFill/>
          <a:ln w="9525">
            <a:noFill/>
            <a:miter lim="800000"/>
            <a:headEnd/>
            <a:tailEnd/>
          </a:ln>
        </p:spPr>
        <p:txBody>
          <a:bodyPr lIns="104287" tIns="52144" rIns="104287" bIns="52144">
            <a:spAutoFit/>
          </a:bodyPr>
          <a:lstStyle/>
          <a:p>
            <a:pPr marL="0" marR="0" lvl="0" indent="0" algn="just" defTabSz="520700" rtl="0" eaLnBrk="1" fontAlgn="base" latinLnBrk="0" hangingPunct="1">
              <a:lnSpc>
                <a:spcPct val="100000"/>
              </a:lnSpc>
              <a:spcBef>
                <a:spcPct val="0"/>
              </a:spcBef>
              <a:spcAft>
                <a:spcPct val="0"/>
              </a:spcAft>
              <a:buClrTx/>
              <a:buSzTx/>
              <a:buFontTx/>
              <a:buNone/>
              <a:tabLst/>
              <a:defRPr/>
            </a:pPr>
            <a:r>
              <a:rPr kumimoji="0" lang="fr-FR" altLang="fr-FR" sz="2800" b="1" i="0" u="none" strike="noStrike" kern="1200" cap="none" spc="0" normalizeH="0" baseline="0" noProof="0">
                <a:ln>
                  <a:noFill/>
                </a:ln>
                <a:solidFill>
                  <a:prstClr val="black"/>
                </a:solidFill>
                <a:effectLst/>
                <a:uLnTx/>
                <a:uFillTx/>
                <a:latin typeface="Arial" charset="0"/>
                <a:ea typeface="+mn-ea"/>
                <a:cs typeface="Arial" charset="0"/>
              </a:rPr>
              <a:t>D</a:t>
            </a:r>
            <a:endParaRPr kumimoji="0" lang="fr-FR" altLang="fr-FR" sz="2800" b="0" i="0" u="none" strike="noStrike" kern="1200" cap="none" spc="0" normalizeH="0" baseline="0" noProof="0">
              <a:ln>
                <a:noFill/>
              </a:ln>
              <a:solidFill>
                <a:prstClr val="black"/>
              </a:solidFill>
              <a:effectLst/>
              <a:uLnTx/>
              <a:uFillTx/>
              <a:latin typeface="Arial"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ircle(in)">
                                      <p:cBhvr>
                                        <p:cTn id="7" dur="1000"/>
                                        <p:tgtEl>
                                          <p:spTgt spid="12">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100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circle(in)">
                                      <p:cBhvr>
                                        <p:cTn id="11" dur="1000"/>
                                        <p:tgtEl>
                                          <p:spTgt spid="16">
                                            <p:txEl>
                                              <p:pRg st="0" end="0"/>
                                            </p:txEl>
                                          </p:spTgt>
                                        </p:tgtEl>
                                      </p:cBhvr>
                                    </p:animEffect>
                                  </p:childTnLst>
                                </p:cTn>
                              </p:par>
                            </p:childTnLst>
                          </p:cTn>
                        </p:par>
                        <p:par>
                          <p:cTn id="12" fill="hold">
                            <p:stCondLst>
                              <p:cond delay="4000"/>
                            </p:stCondLst>
                            <p:childTnLst>
                              <p:par>
                                <p:cTn id="13" presetID="6" presetClass="entr" presetSubtype="16" fill="hold" nodeType="afterEffect">
                                  <p:stCondLst>
                                    <p:cond delay="100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circle(in)">
                                      <p:cBhvr>
                                        <p:cTn id="15" dur="1000"/>
                                        <p:tgtEl>
                                          <p:spTgt spid="17">
                                            <p:txEl>
                                              <p:pRg st="0" end="0"/>
                                            </p:txEl>
                                          </p:spTgt>
                                        </p:tgtEl>
                                      </p:cBhvr>
                                    </p:animEffect>
                                  </p:childTnLst>
                                </p:cTn>
                              </p:par>
                            </p:childTnLst>
                          </p:cTn>
                        </p:par>
                        <p:par>
                          <p:cTn id="16" fill="hold">
                            <p:stCondLst>
                              <p:cond delay="6000"/>
                            </p:stCondLst>
                            <p:childTnLst>
                              <p:par>
                                <p:cTn id="17" presetID="6" presetClass="entr" presetSubtype="16" fill="hold" nodeType="afterEffect">
                                  <p:stCondLst>
                                    <p:cond delay="100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circle(in)">
                                      <p:cBhvr>
                                        <p:cTn id="19" dur="1000"/>
                                        <p:tgtEl>
                                          <p:spTgt spid="20">
                                            <p:txEl>
                                              <p:pRg st="0" end="0"/>
                                            </p:txEl>
                                          </p:spTgt>
                                        </p:tgtEl>
                                      </p:cBhvr>
                                    </p:animEffect>
                                  </p:childTnLst>
                                </p:cTn>
                              </p:par>
                            </p:childTnLst>
                          </p:cTn>
                        </p:par>
                        <p:par>
                          <p:cTn id="20" fill="hold">
                            <p:stCondLst>
                              <p:cond delay="8000"/>
                            </p:stCondLst>
                            <p:childTnLst>
                              <p:par>
                                <p:cTn id="21" presetID="6" presetClass="entr" presetSubtype="16" fill="hold" nodeType="afterEffect">
                                  <p:stCondLst>
                                    <p:cond delay="100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circle(in)">
                                      <p:cBhvr>
                                        <p:cTn id="23" dur="1000"/>
                                        <p:tgtEl>
                                          <p:spTgt spid="21">
                                            <p:txEl>
                                              <p:pRg st="0" end="0"/>
                                            </p:txEl>
                                          </p:spTgt>
                                        </p:tgtEl>
                                      </p:cBhvr>
                                    </p:animEffect>
                                  </p:childTnLst>
                                </p:cTn>
                              </p:par>
                            </p:childTnLst>
                          </p:cTn>
                        </p:par>
                        <p:par>
                          <p:cTn id="24" fill="hold">
                            <p:stCondLst>
                              <p:cond delay="10000"/>
                            </p:stCondLst>
                            <p:childTnLst>
                              <p:par>
                                <p:cTn id="25" presetID="6" presetClass="entr" presetSubtype="16" fill="hold" nodeType="afterEffect">
                                  <p:stCondLst>
                                    <p:cond delay="1000"/>
                                  </p:stCondLst>
                                  <p:childTnLst>
                                    <p:set>
                                      <p:cBhvr>
                                        <p:cTn id="26" dur="1" fill="hold">
                                          <p:stCondLst>
                                            <p:cond delay="0"/>
                                          </p:stCondLst>
                                        </p:cTn>
                                        <p:tgtEl>
                                          <p:spTgt spid="22">
                                            <p:txEl>
                                              <p:pRg st="0" end="0"/>
                                            </p:txEl>
                                          </p:spTgt>
                                        </p:tgtEl>
                                        <p:attrNameLst>
                                          <p:attrName>style.visibility</p:attrName>
                                        </p:attrNameLst>
                                      </p:cBhvr>
                                      <p:to>
                                        <p:strVal val="visible"/>
                                      </p:to>
                                    </p:set>
                                    <p:animEffect transition="in" filter="circle(in)">
                                      <p:cBhvr>
                                        <p:cTn id="27"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CHOREGRAPHIE</a:t>
            </a:r>
            <a:endParaRPr lang="fr-FR" sz="2800" cap="none" dirty="0">
              <a:solidFill>
                <a:schemeClr val="tx1"/>
              </a:solidFill>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293688" y="1557338"/>
            <a:ext cx="10101262" cy="5241925"/>
          </a:xfrm>
          <a:prstGeom prst="rect">
            <a:avLst/>
          </a:prstGeom>
        </p:spPr>
        <p:txBody>
          <a:bodyPr lIns="104287" tIns="52144" rIns="104287" bIns="52144"/>
          <a:lstStyle>
            <a:lvl1pPr marL="334566" indent="-334566" algn="l" defTabSz="446089" rtl="0" eaLnBrk="1" latinLnBrk="0" hangingPunct="1">
              <a:spcBef>
                <a:spcPct val="20000"/>
              </a:spcBef>
              <a:buFont typeface="Arial"/>
              <a:buChar char="•"/>
              <a:defRPr sz="3080" kern="1200">
                <a:solidFill>
                  <a:schemeClr val="tx1"/>
                </a:solidFill>
                <a:latin typeface="+mn-lt"/>
                <a:ea typeface="+mn-ea"/>
                <a:cs typeface="+mn-cs"/>
              </a:defRPr>
            </a:lvl1pPr>
            <a:lvl2pPr marL="724894" indent="-278806" algn="l" defTabSz="446089" rtl="0" eaLnBrk="1" latinLnBrk="0" hangingPunct="1">
              <a:spcBef>
                <a:spcPct val="20000"/>
              </a:spcBef>
              <a:buFont typeface="Arial"/>
              <a:buChar char="–"/>
              <a:defRPr sz="2738" kern="1200">
                <a:solidFill>
                  <a:schemeClr val="tx1"/>
                </a:solidFill>
                <a:latin typeface="+mn-lt"/>
                <a:ea typeface="+mn-ea"/>
                <a:cs typeface="+mn-cs"/>
              </a:defRPr>
            </a:lvl2pPr>
            <a:lvl3pPr marL="1115223" indent="-223044" algn="l" defTabSz="446089" rtl="0" eaLnBrk="1" latinLnBrk="0" hangingPunct="1">
              <a:spcBef>
                <a:spcPct val="20000"/>
              </a:spcBef>
              <a:buFont typeface="Arial"/>
              <a:buChar char="•"/>
              <a:defRPr sz="2310" kern="1200">
                <a:solidFill>
                  <a:schemeClr val="tx1"/>
                </a:solidFill>
                <a:latin typeface="+mn-lt"/>
                <a:ea typeface="+mn-ea"/>
                <a:cs typeface="+mn-cs"/>
              </a:defRPr>
            </a:lvl3pPr>
            <a:lvl4pPr marL="1561311" indent="-223044" algn="l" defTabSz="446089" rtl="0" eaLnBrk="1" latinLnBrk="0" hangingPunct="1">
              <a:spcBef>
                <a:spcPct val="20000"/>
              </a:spcBef>
              <a:buFont typeface="Arial"/>
              <a:buChar char="–"/>
              <a:defRPr sz="1968" kern="1200">
                <a:solidFill>
                  <a:schemeClr val="tx1"/>
                </a:solidFill>
                <a:latin typeface="+mn-lt"/>
                <a:ea typeface="+mn-ea"/>
                <a:cs typeface="+mn-cs"/>
              </a:defRPr>
            </a:lvl4pPr>
            <a:lvl5pPr marL="2007401" indent="-223044" algn="l" defTabSz="446089" rtl="0" eaLnBrk="1" latinLnBrk="0" hangingPunct="1">
              <a:spcBef>
                <a:spcPct val="20000"/>
              </a:spcBef>
              <a:buFont typeface="Arial"/>
              <a:buChar char="»"/>
              <a:defRPr sz="1968" kern="1200">
                <a:solidFill>
                  <a:schemeClr val="tx1"/>
                </a:solidFill>
                <a:latin typeface="+mn-lt"/>
                <a:ea typeface="+mn-ea"/>
                <a:cs typeface="+mn-cs"/>
              </a:defRPr>
            </a:lvl5pPr>
            <a:lvl6pPr marL="2453489" indent="-223044" algn="l" defTabSz="446089" rtl="0" eaLnBrk="1" latinLnBrk="0" hangingPunct="1">
              <a:spcBef>
                <a:spcPct val="20000"/>
              </a:spcBef>
              <a:buFont typeface="Arial"/>
              <a:buChar char="•"/>
              <a:defRPr sz="1968" kern="1200">
                <a:solidFill>
                  <a:schemeClr val="tx1"/>
                </a:solidFill>
                <a:latin typeface="+mn-lt"/>
                <a:ea typeface="+mn-ea"/>
                <a:cs typeface="+mn-cs"/>
              </a:defRPr>
            </a:lvl6pPr>
            <a:lvl7pPr marL="2899579" indent="-223044" algn="l" defTabSz="446089" rtl="0" eaLnBrk="1" latinLnBrk="0" hangingPunct="1">
              <a:spcBef>
                <a:spcPct val="20000"/>
              </a:spcBef>
              <a:buFont typeface="Arial"/>
              <a:buChar char="•"/>
              <a:defRPr sz="1968" kern="1200">
                <a:solidFill>
                  <a:schemeClr val="tx1"/>
                </a:solidFill>
                <a:latin typeface="+mn-lt"/>
                <a:ea typeface="+mn-ea"/>
                <a:cs typeface="+mn-cs"/>
              </a:defRPr>
            </a:lvl7pPr>
            <a:lvl8pPr marL="3345668" indent="-223044" algn="l" defTabSz="446089" rtl="0" eaLnBrk="1" latinLnBrk="0" hangingPunct="1">
              <a:spcBef>
                <a:spcPct val="20000"/>
              </a:spcBef>
              <a:buFont typeface="Arial"/>
              <a:buChar char="•"/>
              <a:defRPr sz="1968" kern="1200">
                <a:solidFill>
                  <a:schemeClr val="tx1"/>
                </a:solidFill>
                <a:latin typeface="+mn-lt"/>
                <a:ea typeface="+mn-ea"/>
                <a:cs typeface="+mn-cs"/>
              </a:defRPr>
            </a:lvl8pPr>
            <a:lvl9pPr marL="3791757" indent="-223044" algn="l" defTabSz="446089" rtl="0" eaLnBrk="1" latinLnBrk="0" hangingPunct="1">
              <a:spcBef>
                <a:spcPct val="20000"/>
              </a:spcBef>
              <a:buFont typeface="Arial"/>
              <a:buChar char="•"/>
              <a:defRPr sz="1968" kern="1200">
                <a:solidFill>
                  <a:schemeClr val="tx1"/>
                </a:solidFill>
                <a:latin typeface="+mn-lt"/>
                <a:ea typeface="+mn-ea"/>
                <a:cs typeface="+mn-cs"/>
              </a:defRPr>
            </a:lvl9pPr>
          </a:lstStyle>
          <a:p>
            <a:pPr marL="20638" marR="0" lvl="1" indent="-20638" algn="l" defTabSz="446089" rtl="0" eaLnBrk="1" fontAlgn="auto" latinLnBrk="0" hangingPunct="1">
              <a:lnSpc>
                <a:spcPct val="100000"/>
              </a:lnSpc>
              <a:spcBef>
                <a:spcPct val="20000"/>
              </a:spcBef>
              <a:spcAft>
                <a:spcPts val="0"/>
              </a:spcAft>
              <a:buClrTx/>
              <a:buSzTx/>
              <a:buFont typeface="Arial"/>
              <a:buNone/>
              <a:tabLst>
                <a:tab pos="100013" algn="l"/>
              </a:tabLst>
              <a:defRPr/>
            </a:pPr>
            <a:endParaRPr kumimoji="0" lang="fr-FR" altLang="fr-FR" sz="2400" b="0" i="0" u="none" strike="noStrike" kern="1200" cap="none" spc="0" normalizeH="0" baseline="0" noProof="0" dirty="0">
              <a:ln>
                <a:noFill/>
              </a:ln>
              <a:solidFill>
                <a:prstClr val="black"/>
              </a:solidFill>
              <a:effectLst/>
              <a:uLnTx/>
              <a:uFillTx/>
              <a:latin typeface="Arial"/>
              <a:ea typeface="+mn-ea"/>
              <a:cs typeface="Arial" charset="0"/>
            </a:endParaRPr>
          </a:p>
          <a:p>
            <a:pPr marL="724894" marR="0" lvl="1" indent="-745944" algn="l" defTabSz="446089" rtl="0" eaLnBrk="1" fontAlgn="auto" latinLnBrk="0" hangingPunct="1">
              <a:lnSpc>
                <a:spcPct val="100000"/>
              </a:lnSpc>
              <a:spcBef>
                <a:spcPct val="20000"/>
              </a:spcBef>
              <a:spcAft>
                <a:spcPts val="0"/>
              </a:spcAft>
              <a:buClrTx/>
              <a:buSzTx/>
              <a:buFont typeface="Arial"/>
              <a:buNone/>
              <a:tabLst>
                <a:tab pos="101390" algn="l"/>
              </a:tabLst>
              <a:defRPr/>
            </a:pPr>
            <a:r>
              <a:rPr kumimoji="0" lang="fr-FR" altLang="fr-FR" sz="2400" b="0" i="0" u="none" strike="noStrike" kern="1200" cap="none" spc="0" normalizeH="0" baseline="0" noProof="0" dirty="0">
                <a:ln>
                  <a:noFill/>
                </a:ln>
                <a:solidFill>
                  <a:prstClr val="black"/>
                </a:solidFill>
                <a:effectLst/>
                <a:uLnTx/>
                <a:uFillTx/>
                <a:latin typeface="Arial"/>
                <a:ea typeface="+mn-ea"/>
                <a:cs typeface="Arial" charset="0"/>
              </a:rPr>
              <a:t>		</a:t>
            </a:r>
          </a:p>
          <a:p>
            <a:pPr marL="724894" marR="0" lvl="1" indent="-745944" algn="l" defTabSz="446089" rtl="0" eaLnBrk="1" fontAlgn="auto" latinLnBrk="0" hangingPunct="1">
              <a:lnSpc>
                <a:spcPct val="100000"/>
              </a:lnSpc>
              <a:spcBef>
                <a:spcPct val="20000"/>
              </a:spcBef>
              <a:spcAft>
                <a:spcPts val="0"/>
              </a:spcAft>
              <a:buClrTx/>
              <a:buSzTx/>
              <a:buFont typeface="Arial"/>
              <a:buNone/>
              <a:tabLst>
                <a:tab pos="101390" algn="l"/>
              </a:tabLst>
              <a:defRPr/>
            </a:pPr>
            <a:endParaRPr kumimoji="0" lang="fr-FR" altLang="fr-FR" sz="2700" b="0" i="0" u="none" strike="noStrike" kern="1200" cap="none" spc="0" normalizeH="0" baseline="0" noProof="0" dirty="0">
              <a:ln>
                <a:noFill/>
              </a:ln>
              <a:solidFill>
                <a:prstClr val="black"/>
              </a:solidFill>
              <a:effectLst/>
              <a:uLnTx/>
              <a:uFillTx/>
              <a:latin typeface="Arial"/>
              <a:ea typeface="+mn-ea"/>
              <a:cs typeface="Arial" charset="0"/>
            </a:endParaRPr>
          </a:p>
          <a:p>
            <a:pPr marL="724894" marR="0" lvl="1" indent="-745944" algn="l" defTabSz="446089" rtl="0" eaLnBrk="1" fontAlgn="auto" latinLnBrk="0" hangingPunct="1">
              <a:lnSpc>
                <a:spcPct val="100000"/>
              </a:lnSpc>
              <a:spcBef>
                <a:spcPct val="20000"/>
              </a:spcBef>
              <a:spcAft>
                <a:spcPts val="0"/>
              </a:spcAft>
              <a:buClrTx/>
              <a:buSzTx/>
              <a:buFont typeface="Arial"/>
              <a:buNone/>
              <a:tabLst>
                <a:tab pos="101390" algn="l"/>
              </a:tabLst>
              <a:defRPr/>
            </a:pPr>
            <a:endParaRPr kumimoji="0" lang="fr-FR" altLang="fr-FR" sz="2700" b="0" i="0" u="none" strike="noStrike" kern="1200" cap="none" spc="0" normalizeH="0" baseline="0" noProof="0" dirty="0">
              <a:ln>
                <a:noFill/>
              </a:ln>
              <a:solidFill>
                <a:prstClr val="black"/>
              </a:solidFill>
              <a:effectLst/>
              <a:uLnTx/>
              <a:uFillTx/>
              <a:latin typeface="Arial"/>
              <a:ea typeface="+mn-ea"/>
              <a:cs typeface="Arial" charset="0"/>
            </a:endParaRPr>
          </a:p>
          <a:p>
            <a:pPr marL="724894" marR="0" lvl="1" indent="-745944" algn="l" defTabSz="446089" rtl="0" eaLnBrk="1" fontAlgn="auto" latinLnBrk="0" hangingPunct="1">
              <a:lnSpc>
                <a:spcPct val="100000"/>
              </a:lnSpc>
              <a:spcBef>
                <a:spcPct val="20000"/>
              </a:spcBef>
              <a:spcAft>
                <a:spcPts val="0"/>
              </a:spcAft>
              <a:buClrTx/>
              <a:buSzTx/>
              <a:buFont typeface="Arial"/>
              <a:buNone/>
              <a:tabLst>
                <a:tab pos="101390" algn="l"/>
              </a:tabLst>
              <a:defRPr/>
            </a:pPr>
            <a:endParaRPr kumimoji="0" lang="fr-FR" altLang="fr-FR" sz="2100" b="0" i="0" u="sng" strike="noStrike" kern="1200" cap="none" spc="0" normalizeH="0" baseline="0" noProof="0" dirty="0">
              <a:ln>
                <a:noFill/>
              </a:ln>
              <a:solidFill>
                <a:prstClr val="black"/>
              </a:solidFill>
              <a:effectLst/>
              <a:uLnTx/>
              <a:uFillTx/>
              <a:latin typeface="Arial"/>
              <a:ea typeface="+mn-ea"/>
              <a:cs typeface="Arial" charset="0"/>
            </a:endParaRPr>
          </a:p>
        </p:txBody>
      </p:sp>
      <p:sp>
        <p:nvSpPr>
          <p:cNvPr id="8" name="Rectangle 3"/>
          <p:cNvSpPr txBox="1">
            <a:spLocks noChangeArrowheads="1"/>
          </p:cNvSpPr>
          <p:nvPr/>
        </p:nvSpPr>
        <p:spPr>
          <a:xfrm>
            <a:off x="468313" y="1439863"/>
            <a:ext cx="9791700" cy="4565650"/>
          </a:xfrm>
          <a:prstGeom prst="rect">
            <a:avLst/>
          </a:prstGeom>
        </p:spPr>
        <p:txBody>
          <a:bodyPr lIns="104287" tIns="52144" rIns="104287" bIns="52144"/>
          <a:lstStyle/>
          <a:p>
            <a:pPr marL="0" marR="0" lvl="0" indent="0" algn="l" defTabSz="446088" rtl="0" eaLnBrk="1" fontAlgn="base" latinLnBrk="0" hangingPunct="1">
              <a:lnSpc>
                <a:spcPct val="90000"/>
              </a:lnSpc>
              <a:spcBef>
                <a:spcPct val="20000"/>
              </a:spcBef>
              <a:spcAft>
                <a:spcPct val="0"/>
              </a:spcAft>
              <a:buClrTx/>
              <a:buSzTx/>
              <a:buFont typeface="Arial" charset="0"/>
              <a:buNone/>
              <a:tabLst/>
              <a:defRPr/>
            </a:pPr>
            <a:r>
              <a:rPr kumimoji="0" lang="fr-FR" sz="1900" b="1" i="1" u="none" strike="noStrike" kern="1200" cap="none" spc="0" normalizeH="0" baseline="0" noProof="0" dirty="0">
                <a:ln>
                  <a:noFill/>
                </a:ln>
                <a:solidFill>
                  <a:prstClr val="black"/>
                </a:solidFill>
                <a:effectLst/>
                <a:uLnTx/>
                <a:uFillTx/>
                <a:latin typeface="Arial" charset="0"/>
                <a:ea typeface="+mn-ea"/>
                <a:cs typeface="Times New Roman" pitchFamily="18" charset="0"/>
              </a:rPr>
              <a:t>Performance artistique :</a:t>
            </a:r>
          </a:p>
          <a:p>
            <a:pPr marL="0" marR="0" lvl="0" indent="0" algn="l" defTabSz="446088" rtl="0" eaLnBrk="1" fontAlgn="base" latinLnBrk="0" hangingPunct="1">
              <a:lnSpc>
                <a:spcPct val="90000"/>
              </a:lnSpc>
              <a:spcBef>
                <a:spcPct val="20000"/>
              </a:spcBef>
              <a:spcAft>
                <a:spcPct val="0"/>
              </a:spcAft>
              <a:buClrTx/>
              <a:buSzTx/>
              <a:buFont typeface="Arial" charset="0"/>
              <a:buNone/>
              <a:tabLst/>
              <a:defRPr/>
            </a:pPr>
            <a:r>
              <a:rPr kumimoji="0" lang="fr-FR" sz="1900" b="0" i="0" u="none" strike="noStrike" kern="1200" cap="none" spc="0" normalizeH="0" baseline="0" noProof="0" dirty="0">
                <a:ln>
                  <a:noFill/>
                </a:ln>
                <a:solidFill>
                  <a:prstClr val="black"/>
                </a:solidFill>
                <a:effectLst/>
                <a:uLnTx/>
                <a:uFillTx/>
                <a:latin typeface="Arial" charset="0"/>
                <a:ea typeface="+mn-ea"/>
                <a:cs typeface="Times New Roman" pitchFamily="18" charset="0"/>
              </a:rPr>
              <a:t>La gymnaste démontre sa capacité de transformer son exercice au sol à partir d’une composition bien structurée en une représentation artistique.</a:t>
            </a:r>
          </a:p>
          <a:p>
            <a:pPr marL="0" marR="0" lvl="0" indent="0" algn="l" defTabSz="446088" rtl="0" eaLnBrk="1" fontAlgn="base" latinLnBrk="0" hangingPunct="1">
              <a:lnSpc>
                <a:spcPct val="90000"/>
              </a:lnSpc>
              <a:spcBef>
                <a:spcPct val="20000"/>
              </a:spcBef>
              <a:spcAft>
                <a:spcPct val="0"/>
              </a:spcAft>
              <a:buClrTx/>
              <a:buSzTx/>
              <a:buFont typeface="Arial" charset="0"/>
              <a:buNone/>
              <a:tabLst/>
              <a:defRPr/>
            </a:pPr>
            <a:endParaRPr kumimoji="0" lang="fr-FR" sz="1000" b="0" i="0" u="none" strike="noStrike" kern="1200" cap="none" spc="0" normalizeH="0" baseline="0" noProof="0" dirty="0">
              <a:ln>
                <a:noFill/>
              </a:ln>
              <a:solidFill>
                <a:prstClr val="black"/>
              </a:solidFill>
              <a:effectLst/>
              <a:uLnTx/>
              <a:uFillTx/>
              <a:latin typeface="Arial" charset="0"/>
              <a:ea typeface="+mn-ea"/>
              <a:cs typeface="Times New Roman" pitchFamily="18" charset="0"/>
            </a:endParaRPr>
          </a:p>
          <a:p>
            <a:pPr marL="0" marR="0" lvl="0" indent="0" algn="l" defTabSz="446088" rtl="0" eaLnBrk="1" fontAlgn="base" latinLnBrk="0" hangingPunct="1">
              <a:lnSpc>
                <a:spcPct val="90000"/>
              </a:lnSpc>
              <a:spcBef>
                <a:spcPct val="20000"/>
              </a:spcBef>
              <a:spcAft>
                <a:spcPct val="0"/>
              </a:spcAft>
              <a:buClrTx/>
              <a:buSzTx/>
              <a:buFont typeface="Arial" charset="0"/>
              <a:buNone/>
              <a:tabLst/>
              <a:defRPr/>
            </a:pPr>
            <a:r>
              <a:rPr kumimoji="0" lang="fr-FR" sz="1900" b="1" i="1" u="none" strike="noStrike" kern="1200" cap="none" spc="0" normalizeH="0" baseline="0" noProof="0" dirty="0">
                <a:ln>
                  <a:noFill/>
                </a:ln>
                <a:solidFill>
                  <a:prstClr val="black"/>
                </a:solidFill>
                <a:effectLst/>
                <a:uLnTx/>
                <a:uFillTx/>
                <a:latin typeface="Arial" charset="0"/>
                <a:ea typeface="+mn-ea"/>
                <a:cs typeface="Times New Roman" pitchFamily="18" charset="0"/>
              </a:rPr>
              <a:t>Composition et chorégraphie :</a:t>
            </a:r>
          </a:p>
          <a:p>
            <a:pPr marL="0" marR="0" lvl="0" indent="0" algn="l" defTabSz="446088" rtl="0" eaLnBrk="1" fontAlgn="base" latinLnBrk="0" hangingPunct="1">
              <a:lnSpc>
                <a:spcPct val="90000"/>
              </a:lnSpc>
              <a:spcBef>
                <a:spcPct val="20000"/>
              </a:spcBef>
              <a:spcAft>
                <a:spcPct val="0"/>
              </a:spcAft>
              <a:buClrTx/>
              <a:buSzTx/>
              <a:buFont typeface="Arial" charset="0"/>
              <a:buNone/>
              <a:tabLst/>
              <a:defRPr/>
            </a:pPr>
            <a:r>
              <a:rPr kumimoji="0" lang="fr-FR" sz="1900" b="0" i="0" u="none" strike="noStrike" kern="1200" cap="none" spc="0" normalizeH="0" baseline="0" noProof="0" dirty="0">
                <a:ln>
                  <a:noFill/>
                </a:ln>
                <a:solidFill>
                  <a:prstClr val="black"/>
                </a:solidFill>
                <a:effectLst/>
                <a:uLnTx/>
                <a:uFillTx/>
                <a:latin typeface="Arial" charset="0"/>
                <a:ea typeface="+mn-ea"/>
                <a:cs typeface="Times New Roman" pitchFamily="18" charset="0"/>
              </a:rPr>
              <a:t>La composition d’un exercice au sol est basée sur la gestuelle de la gymnaste, ainsi que la chorégraphie des éléments et mouvements, en relation avec la surface du sol et en harmonie avec la musique choisie.</a:t>
            </a:r>
          </a:p>
          <a:p>
            <a:pPr marL="180975" marR="0" lvl="0" indent="-180975" algn="l" defTabSz="446088" rtl="0" eaLnBrk="1" fontAlgn="base" latinLnBrk="0" hangingPunct="1">
              <a:lnSpc>
                <a:spcPct val="90000"/>
              </a:lnSpc>
              <a:spcBef>
                <a:spcPct val="20000"/>
              </a:spcBef>
              <a:spcAft>
                <a:spcPct val="0"/>
              </a:spcAft>
              <a:buClrTx/>
              <a:buSzTx/>
              <a:buFont typeface="Arial" charset="0"/>
              <a:buChar char="•"/>
              <a:tabLst/>
              <a:defRPr/>
            </a:pPr>
            <a:r>
              <a:rPr kumimoji="0" lang="fr-FR" sz="1900" b="0" i="0" u="none" strike="noStrike" kern="1200" cap="none" spc="0" normalizeH="0" baseline="0" noProof="0" dirty="0">
                <a:ln>
                  <a:noFill/>
                </a:ln>
                <a:solidFill>
                  <a:prstClr val="black"/>
                </a:solidFill>
                <a:effectLst/>
                <a:uLnTx/>
                <a:uFillTx/>
                <a:latin typeface="Arial" charset="0"/>
                <a:ea typeface="+mn-ea"/>
                <a:cs typeface="Times New Roman" pitchFamily="18" charset="0"/>
              </a:rPr>
              <a:t>C’est </a:t>
            </a:r>
            <a:r>
              <a:rPr kumimoji="0" lang="fr-FR" sz="1900" b="1" i="0" u="none" strike="noStrike" kern="1200" cap="none" spc="0" normalizeH="0" baseline="0" noProof="0" dirty="0">
                <a:ln>
                  <a:noFill/>
                </a:ln>
                <a:solidFill>
                  <a:prstClr val="black"/>
                </a:solidFill>
                <a:effectLst/>
                <a:uLnTx/>
                <a:uFillTx/>
                <a:latin typeface="Arial" charset="0"/>
                <a:ea typeface="+mn-ea"/>
                <a:cs typeface="Times New Roman" pitchFamily="18" charset="0"/>
              </a:rPr>
              <a:t>« ce que » </a:t>
            </a:r>
            <a:r>
              <a:rPr kumimoji="0" lang="fr-FR" sz="1900" b="0" i="0" u="none" strike="noStrike" kern="1200" cap="none" spc="0" normalizeH="0" baseline="0" noProof="0" dirty="0">
                <a:ln>
                  <a:noFill/>
                </a:ln>
                <a:solidFill>
                  <a:prstClr val="black"/>
                </a:solidFill>
                <a:effectLst/>
                <a:uLnTx/>
                <a:uFillTx/>
                <a:latin typeface="Arial" charset="0"/>
                <a:ea typeface="+mn-ea"/>
                <a:cs typeface="Times New Roman" pitchFamily="18" charset="0"/>
              </a:rPr>
              <a:t>la gymnaste exécute.</a:t>
            </a:r>
          </a:p>
          <a:p>
            <a:pPr marL="0" marR="0" lvl="0" indent="0" algn="l" defTabSz="446088" rtl="0" eaLnBrk="1" fontAlgn="base" latinLnBrk="0" hangingPunct="1">
              <a:lnSpc>
                <a:spcPct val="90000"/>
              </a:lnSpc>
              <a:spcBef>
                <a:spcPct val="20000"/>
              </a:spcBef>
              <a:spcAft>
                <a:spcPct val="0"/>
              </a:spcAft>
              <a:buClrTx/>
              <a:buSzTx/>
              <a:buFont typeface="Arial" charset="0"/>
              <a:buNone/>
              <a:tabLst/>
              <a:defRPr/>
            </a:pPr>
            <a:endParaRPr kumimoji="0" lang="fr-FR" sz="1000" b="1" i="1" u="none" strike="noStrike" kern="1200" cap="none" spc="0" normalizeH="0" baseline="0" noProof="0" dirty="0">
              <a:ln>
                <a:noFill/>
              </a:ln>
              <a:solidFill>
                <a:prstClr val="black"/>
              </a:solidFill>
              <a:effectLst/>
              <a:uLnTx/>
              <a:uFillTx/>
              <a:latin typeface="Arial" charset="0"/>
              <a:ea typeface="+mn-ea"/>
              <a:cs typeface="Times New Roman" pitchFamily="18" charset="0"/>
            </a:endParaRPr>
          </a:p>
          <a:p>
            <a:pPr marL="0" marR="0" lvl="0" indent="0" algn="l" defTabSz="446088" rtl="0" eaLnBrk="1" fontAlgn="base" latinLnBrk="0" hangingPunct="1">
              <a:lnSpc>
                <a:spcPct val="90000"/>
              </a:lnSpc>
              <a:spcBef>
                <a:spcPct val="20000"/>
              </a:spcBef>
              <a:spcAft>
                <a:spcPct val="0"/>
              </a:spcAft>
              <a:buClrTx/>
              <a:buSzTx/>
              <a:buFont typeface="Arial" charset="0"/>
              <a:buNone/>
              <a:tabLst/>
              <a:defRPr/>
            </a:pPr>
            <a:r>
              <a:rPr kumimoji="0" lang="fr-FR" sz="1900" b="1" i="1" u="none" strike="noStrike" kern="1200" cap="none" spc="0" normalizeH="0" baseline="0" noProof="0" dirty="0">
                <a:ln>
                  <a:noFill/>
                </a:ln>
                <a:solidFill>
                  <a:prstClr val="black"/>
                </a:solidFill>
                <a:effectLst/>
                <a:uLnTx/>
                <a:uFillTx/>
                <a:latin typeface="Arial" charset="0"/>
                <a:ea typeface="+mn-ea"/>
                <a:cs typeface="Times New Roman" pitchFamily="18" charset="0"/>
              </a:rPr>
              <a:t>Expression :</a:t>
            </a:r>
          </a:p>
          <a:p>
            <a:pPr marL="0" marR="0" lvl="0" indent="0" algn="l" defTabSz="446088" rtl="0" eaLnBrk="1" fontAlgn="base" latinLnBrk="0" hangingPunct="1">
              <a:lnSpc>
                <a:spcPct val="90000"/>
              </a:lnSpc>
              <a:spcBef>
                <a:spcPct val="20000"/>
              </a:spcBef>
              <a:spcAft>
                <a:spcPct val="0"/>
              </a:spcAft>
              <a:buClrTx/>
              <a:buSzTx/>
              <a:buFont typeface="Arial" charset="0"/>
              <a:buNone/>
              <a:tabLst/>
              <a:defRPr/>
            </a:pPr>
            <a:r>
              <a:rPr kumimoji="0" lang="fr-FR" sz="1900" b="0" i="0" u="none" strike="noStrike" kern="1200" cap="none" spc="0" normalizeH="0" baseline="0" noProof="0" dirty="0">
                <a:ln>
                  <a:noFill/>
                </a:ln>
                <a:solidFill>
                  <a:prstClr val="black"/>
                </a:solidFill>
                <a:effectLst/>
                <a:uLnTx/>
                <a:uFillTx/>
                <a:latin typeface="Arial" charset="0"/>
                <a:ea typeface="+mn-ea"/>
                <a:cs typeface="Times New Roman" pitchFamily="18" charset="0"/>
              </a:rPr>
              <a:t>L’expression peut être définie comme une attitude et des émotions exprimées par la gymnaste avec son visage et son corps. La capacité de la  gymnaste à se présenter et à communiquer avec les juges et les spectateurs.</a:t>
            </a:r>
          </a:p>
          <a:p>
            <a:pPr marL="180975" marR="0" lvl="0" indent="-180975" algn="l" defTabSz="446088" rtl="0" eaLnBrk="1" fontAlgn="base" latinLnBrk="0" hangingPunct="1">
              <a:lnSpc>
                <a:spcPct val="90000"/>
              </a:lnSpc>
              <a:spcBef>
                <a:spcPct val="20000"/>
              </a:spcBef>
              <a:spcAft>
                <a:spcPct val="0"/>
              </a:spcAft>
              <a:buClrTx/>
              <a:buSzTx/>
              <a:buFont typeface="Arial" charset="0"/>
              <a:buChar char="•"/>
              <a:tabLst/>
              <a:defRPr/>
            </a:pPr>
            <a:r>
              <a:rPr kumimoji="0" lang="fr-FR" sz="1900" b="0" i="0" u="none" strike="noStrike" kern="1200" cap="none" spc="0" normalizeH="0" baseline="0" noProof="0" dirty="0">
                <a:ln>
                  <a:noFill/>
                </a:ln>
                <a:solidFill>
                  <a:prstClr val="black"/>
                </a:solidFill>
                <a:effectLst/>
                <a:uLnTx/>
                <a:uFillTx/>
                <a:latin typeface="Arial" charset="0"/>
                <a:ea typeface="+mn-ea"/>
                <a:cs typeface="Times New Roman" pitchFamily="18" charset="0"/>
              </a:rPr>
              <a:t>C’est non seulement </a:t>
            </a:r>
            <a:r>
              <a:rPr kumimoji="0" lang="fr-FR" sz="1900" b="1" i="0" u="none" strike="noStrike" kern="1200" cap="none" spc="0" normalizeH="0" baseline="0" noProof="0" dirty="0">
                <a:ln>
                  <a:noFill/>
                </a:ln>
                <a:solidFill>
                  <a:prstClr val="black"/>
                </a:solidFill>
                <a:effectLst/>
                <a:uLnTx/>
                <a:uFillTx/>
                <a:latin typeface="Arial" charset="0"/>
                <a:ea typeface="+mn-ea"/>
                <a:cs typeface="Times New Roman" pitchFamily="18" charset="0"/>
              </a:rPr>
              <a:t>« ce que » </a:t>
            </a:r>
            <a:r>
              <a:rPr kumimoji="0" lang="fr-FR" sz="1900" b="0" i="0" u="none" strike="noStrike" kern="1200" cap="none" spc="0" normalizeH="0" baseline="0" noProof="0" dirty="0">
                <a:ln>
                  <a:noFill/>
                </a:ln>
                <a:solidFill>
                  <a:prstClr val="black"/>
                </a:solidFill>
                <a:effectLst/>
                <a:uLnTx/>
                <a:uFillTx/>
                <a:latin typeface="Arial" charset="0"/>
                <a:ea typeface="+mn-ea"/>
                <a:cs typeface="Times New Roman" pitchFamily="18" charset="0"/>
              </a:rPr>
              <a:t>la gymnaste exécute mais également </a:t>
            </a:r>
            <a:r>
              <a:rPr kumimoji="0" lang="fr-FR" sz="1900" b="1" i="0" u="none" strike="noStrike" kern="1200" cap="none" spc="0" normalizeH="0" baseline="0" noProof="0" dirty="0">
                <a:ln>
                  <a:noFill/>
                </a:ln>
                <a:solidFill>
                  <a:prstClr val="black"/>
                </a:solidFill>
                <a:effectLst/>
                <a:uLnTx/>
                <a:uFillTx/>
                <a:latin typeface="Arial" charset="0"/>
                <a:ea typeface="+mn-ea"/>
                <a:cs typeface="Times New Roman" pitchFamily="18" charset="0"/>
              </a:rPr>
              <a:t>« comment » </a:t>
            </a:r>
            <a:r>
              <a:rPr kumimoji="0" lang="fr-FR" sz="1900" b="0" i="0" u="none" strike="noStrike" kern="1200" cap="none" spc="0" normalizeH="0" baseline="0" noProof="0" dirty="0">
                <a:ln>
                  <a:noFill/>
                </a:ln>
                <a:solidFill>
                  <a:prstClr val="black"/>
                </a:solidFill>
                <a:effectLst/>
                <a:uLnTx/>
                <a:uFillTx/>
                <a:latin typeface="Arial" charset="0"/>
                <a:ea typeface="+mn-ea"/>
                <a:cs typeface="Times New Roman" pitchFamily="18" charset="0"/>
              </a:rPr>
              <a:t>elle exécute son exercice.</a:t>
            </a:r>
          </a:p>
          <a:p>
            <a:pPr marL="0" marR="0" lvl="0" indent="0" algn="l" defTabSz="446088" rtl="0" eaLnBrk="1" fontAlgn="base" latinLnBrk="0" hangingPunct="1">
              <a:lnSpc>
                <a:spcPct val="90000"/>
              </a:lnSpc>
              <a:spcBef>
                <a:spcPct val="20000"/>
              </a:spcBef>
              <a:spcAft>
                <a:spcPct val="0"/>
              </a:spcAft>
              <a:buClrTx/>
              <a:buSzTx/>
              <a:buFont typeface="Arial" charset="0"/>
              <a:buNone/>
              <a:tabLst/>
              <a:defRPr/>
            </a:pPr>
            <a:endParaRPr kumimoji="0" lang="fr-FR" sz="2000" b="1" i="1" u="none" strike="noStrike" kern="1200" cap="none" spc="0" normalizeH="0" baseline="0" noProof="0" dirty="0">
              <a:ln>
                <a:noFill/>
              </a:ln>
              <a:solidFill>
                <a:prstClr val="black"/>
              </a:solidFill>
              <a:effectLst/>
              <a:uLnTx/>
              <a:uFillTx/>
              <a:latin typeface="Arial" charset="0"/>
              <a:ea typeface="+mn-ea"/>
              <a:cs typeface="Times New Roman" pitchFamily="18" charset="0"/>
            </a:endParaRPr>
          </a:p>
          <a:p>
            <a:pPr marL="0" marR="0" lvl="0" indent="0" algn="l" defTabSz="446088" rtl="0" eaLnBrk="1" fontAlgn="base" latinLnBrk="0" hangingPunct="1">
              <a:lnSpc>
                <a:spcPct val="90000"/>
              </a:lnSpc>
              <a:spcBef>
                <a:spcPct val="20000"/>
              </a:spcBef>
              <a:spcAft>
                <a:spcPct val="0"/>
              </a:spcAft>
              <a:buClrTx/>
              <a:buSzTx/>
              <a:buFont typeface="Arial" charset="0"/>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Times New Roman" pitchFamily="18" charset="0"/>
            </a:endParaRPr>
          </a:p>
          <a:p>
            <a:pPr marL="0" marR="0" lvl="0" indent="0" algn="l" defTabSz="446088" rtl="0" eaLnBrk="1" fontAlgn="base" latinLnBrk="0" hangingPunct="1">
              <a:lnSpc>
                <a:spcPct val="90000"/>
              </a:lnSpc>
              <a:spcBef>
                <a:spcPct val="20000"/>
              </a:spcBef>
              <a:spcAft>
                <a:spcPct val="0"/>
              </a:spcAft>
              <a:buClrTx/>
              <a:buSzTx/>
              <a:buFont typeface="Arial" charset="0"/>
              <a:buChar char="•"/>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Times New Roman" pitchFamily="18" charset="0"/>
            </a:endParaRPr>
          </a:p>
        </p:txBody>
      </p:sp>
      <p:pic>
        <p:nvPicPr>
          <p:cNvPr id="106500" name="Image 3"/>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3000"/>
                                  </p:stCondLst>
                                  <p:childTnLst>
                                    <p:set>
                                      <p:cBhvr>
                                        <p:cTn id="18" dur="1" fill="hold">
                                          <p:stCondLst>
                                            <p:cond delay="0"/>
                                          </p:stCondLst>
                                        </p:cTn>
                                        <p:tgtEl>
                                          <p:spTgt spid="8">
                                            <p:txEl>
                                              <p:pRg st="3" end="3"/>
                                            </p:txEl>
                                          </p:spTgt>
                                        </p:tgtEl>
                                        <p:attrNameLst>
                                          <p:attrName>style.visibility</p:attrName>
                                        </p:attrNameLst>
                                      </p:cBhvr>
                                      <p:to>
                                        <p:strVal val="visible"/>
                                      </p:to>
                                    </p:set>
                                    <p:animEffect transition="in" filter="fade">
                                      <p:cBhvr>
                                        <p:cTn id="19" dur="500"/>
                                        <p:tgtEl>
                                          <p:spTgt spid="8">
                                            <p:txEl>
                                              <p:pRg st="3" end="3"/>
                                            </p:txEl>
                                          </p:spTgt>
                                        </p:tgtEl>
                                      </p:cBhvr>
                                    </p:animEffect>
                                    <p:anim calcmode="lin" valueType="num">
                                      <p:cBhvr>
                                        <p:cTn id="2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1" dur="5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5500"/>
                            </p:stCondLst>
                            <p:childTnLst>
                              <p:par>
                                <p:cTn id="23" presetID="42" presetClass="entr" presetSubtype="0" fill="hold" nodeType="afterEffect">
                                  <p:stCondLst>
                                    <p:cond delay="2500"/>
                                  </p:stCondLst>
                                  <p:childTnLst>
                                    <p:set>
                                      <p:cBhvr>
                                        <p:cTn id="24" dur="1" fill="hold">
                                          <p:stCondLst>
                                            <p:cond delay="0"/>
                                          </p:stCondLst>
                                        </p:cTn>
                                        <p:tgtEl>
                                          <p:spTgt spid="8">
                                            <p:txEl>
                                              <p:pRg st="4" end="4"/>
                                            </p:txEl>
                                          </p:spTgt>
                                        </p:tgtEl>
                                        <p:attrNameLst>
                                          <p:attrName>style.visibility</p:attrName>
                                        </p:attrNameLst>
                                      </p:cBhvr>
                                      <p:to>
                                        <p:strVal val="visible"/>
                                      </p:to>
                                    </p:set>
                                    <p:animEffect transition="in" filter="fade">
                                      <p:cBhvr>
                                        <p:cTn id="25" dur="500"/>
                                        <p:tgtEl>
                                          <p:spTgt spid="8">
                                            <p:txEl>
                                              <p:pRg st="4" end="4"/>
                                            </p:txEl>
                                          </p:spTgt>
                                        </p:tgtEl>
                                      </p:cBhvr>
                                    </p:animEffect>
                                    <p:anim calcmode="lin" valueType="num">
                                      <p:cBhvr>
                                        <p:cTn id="26"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27" dur="5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8500"/>
                            </p:stCondLst>
                            <p:childTnLst>
                              <p:par>
                                <p:cTn id="29" presetID="42" presetClass="entr" presetSubtype="0" fill="hold" nodeType="afterEffect">
                                  <p:stCondLst>
                                    <p:cond delay="2500"/>
                                  </p:stCondLst>
                                  <p:childTnLst>
                                    <p:set>
                                      <p:cBhvr>
                                        <p:cTn id="30" dur="1" fill="hold">
                                          <p:stCondLst>
                                            <p:cond delay="0"/>
                                          </p:stCondLst>
                                        </p:cTn>
                                        <p:tgtEl>
                                          <p:spTgt spid="8">
                                            <p:txEl>
                                              <p:pRg st="5" end="5"/>
                                            </p:txEl>
                                          </p:spTgt>
                                        </p:tgtEl>
                                        <p:attrNameLst>
                                          <p:attrName>style.visibility</p:attrName>
                                        </p:attrNameLst>
                                      </p:cBhvr>
                                      <p:to>
                                        <p:strVal val="visible"/>
                                      </p:to>
                                    </p:set>
                                    <p:animEffect transition="in" filter="fade">
                                      <p:cBhvr>
                                        <p:cTn id="31" dur="500"/>
                                        <p:tgtEl>
                                          <p:spTgt spid="8">
                                            <p:txEl>
                                              <p:pRg st="5" end="5"/>
                                            </p:txEl>
                                          </p:spTgt>
                                        </p:tgtEl>
                                      </p:cBhvr>
                                    </p:animEffect>
                                    <p:anim calcmode="lin" valueType="num">
                                      <p:cBhvr>
                                        <p:cTn id="32"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3" dur="5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8">
                                            <p:txEl>
                                              <p:pRg st="7" end="7"/>
                                            </p:txEl>
                                          </p:spTgt>
                                        </p:tgtEl>
                                        <p:attrNameLst>
                                          <p:attrName>style.visibility</p:attrName>
                                        </p:attrNameLst>
                                      </p:cBhvr>
                                      <p:to>
                                        <p:strVal val="visible"/>
                                      </p:to>
                                    </p:set>
                                    <p:animEffect transition="in" filter="fade">
                                      <p:cBhvr>
                                        <p:cTn id="38" dur="1000"/>
                                        <p:tgtEl>
                                          <p:spTgt spid="8">
                                            <p:txEl>
                                              <p:pRg st="7" end="7"/>
                                            </p:txEl>
                                          </p:spTgt>
                                        </p:tgtEl>
                                      </p:cBhvr>
                                    </p:animEffect>
                                    <p:anim calcmode="lin" valueType="num">
                                      <p:cBhvr>
                                        <p:cTn id="39"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42" presetClass="entr" presetSubtype="0" fill="hold" nodeType="afterEffect">
                                  <p:stCondLst>
                                    <p:cond delay="1500"/>
                                  </p:stCondLst>
                                  <p:childTnLst>
                                    <p:set>
                                      <p:cBhvr>
                                        <p:cTn id="43" dur="1" fill="hold">
                                          <p:stCondLst>
                                            <p:cond delay="0"/>
                                          </p:stCondLst>
                                        </p:cTn>
                                        <p:tgtEl>
                                          <p:spTgt spid="8">
                                            <p:txEl>
                                              <p:pRg st="8" end="8"/>
                                            </p:txEl>
                                          </p:spTgt>
                                        </p:tgtEl>
                                        <p:attrNameLst>
                                          <p:attrName>style.visibility</p:attrName>
                                        </p:attrNameLst>
                                      </p:cBhvr>
                                      <p:to>
                                        <p:strVal val="visible"/>
                                      </p:to>
                                    </p:set>
                                    <p:animEffect transition="in" filter="fade">
                                      <p:cBhvr>
                                        <p:cTn id="44" dur="500"/>
                                        <p:tgtEl>
                                          <p:spTgt spid="8">
                                            <p:txEl>
                                              <p:pRg st="8" end="8"/>
                                            </p:txEl>
                                          </p:spTgt>
                                        </p:tgtEl>
                                      </p:cBhvr>
                                    </p:animEffect>
                                    <p:anim calcmode="lin" valueType="num">
                                      <p:cBhvr>
                                        <p:cTn id="45" dur="5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46" dur="500" fill="hold"/>
                                        <p:tgtEl>
                                          <p:spTgt spid="8">
                                            <p:txEl>
                                              <p:pRg st="8" end="8"/>
                                            </p:txEl>
                                          </p:spTgt>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42" presetClass="entr" presetSubtype="0" fill="hold" nodeType="afterEffect">
                                  <p:stCondLst>
                                    <p:cond delay="3000"/>
                                  </p:stCondLst>
                                  <p:childTnLst>
                                    <p:set>
                                      <p:cBhvr>
                                        <p:cTn id="49" dur="1" fill="hold">
                                          <p:stCondLst>
                                            <p:cond delay="0"/>
                                          </p:stCondLst>
                                        </p:cTn>
                                        <p:tgtEl>
                                          <p:spTgt spid="8">
                                            <p:txEl>
                                              <p:pRg st="9" end="9"/>
                                            </p:txEl>
                                          </p:spTgt>
                                        </p:tgtEl>
                                        <p:attrNameLst>
                                          <p:attrName>style.visibility</p:attrName>
                                        </p:attrNameLst>
                                      </p:cBhvr>
                                      <p:to>
                                        <p:strVal val="visible"/>
                                      </p:to>
                                    </p:set>
                                    <p:animEffect transition="in" filter="fade">
                                      <p:cBhvr>
                                        <p:cTn id="50" dur="500"/>
                                        <p:tgtEl>
                                          <p:spTgt spid="8">
                                            <p:txEl>
                                              <p:pRg st="9" end="9"/>
                                            </p:txEl>
                                          </p:spTgt>
                                        </p:tgtEl>
                                      </p:cBhvr>
                                    </p:animEffect>
                                    <p:anim calcmode="lin" valueType="num">
                                      <p:cBhvr>
                                        <p:cTn id="51"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p:cTn id="52" dur="500" fill="hold"/>
                                        <p:tgtEl>
                                          <p:spTgt spid="8">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Généralités</a:t>
            </a:r>
            <a:endParaRPr lang="fr-FR" sz="2400" cap="none" dirty="0">
              <a:solidFill>
                <a:schemeClr val="tx1"/>
              </a:solidFill>
              <a:latin typeface="Arial" panose="020B0604020202020204" pitchFamily="34" charset="0"/>
              <a:cs typeface="Arial" panose="020B0604020202020204" pitchFamily="34" charset="0"/>
            </a:endParaRPr>
          </a:p>
        </p:txBody>
      </p:sp>
      <p:pic>
        <p:nvPicPr>
          <p:cNvPr id="108546" name="Image 2"/>
          <p:cNvPicPr>
            <a:picLocks noChangeAspect="1"/>
          </p:cNvPicPr>
          <p:nvPr/>
        </p:nvPicPr>
        <p:blipFill>
          <a:blip r:embed="rId2"/>
          <a:srcRect/>
          <a:stretch>
            <a:fillRect/>
          </a:stretch>
        </p:blipFill>
        <p:spPr bwMode="auto">
          <a:xfrm>
            <a:off x="8828088" y="555625"/>
            <a:ext cx="1173162" cy="671513"/>
          </a:xfrm>
          <a:prstGeom prst="rect">
            <a:avLst/>
          </a:prstGeom>
          <a:noFill/>
          <a:ln w="9525">
            <a:noFill/>
            <a:miter lim="800000"/>
            <a:headEnd/>
            <a:tailEnd/>
          </a:ln>
        </p:spPr>
      </p:pic>
      <p:sp>
        <p:nvSpPr>
          <p:cNvPr id="4" name="Rectangle 3"/>
          <p:cNvSpPr txBox="1">
            <a:spLocks noChangeArrowheads="1"/>
          </p:cNvSpPr>
          <p:nvPr/>
        </p:nvSpPr>
        <p:spPr bwMode="auto">
          <a:xfrm>
            <a:off x="468313" y="2119085"/>
            <a:ext cx="9791700" cy="4180115"/>
          </a:xfrm>
          <a:prstGeom prst="rect">
            <a:avLst/>
          </a:prstGeom>
          <a:noFill/>
          <a:ln w="9525">
            <a:noFill/>
            <a:miter lim="800000"/>
            <a:headEnd/>
            <a:tailEnd/>
          </a:ln>
        </p:spPr>
        <p:txBody>
          <a:bodyPr lIns="104287" tIns="52144" rIns="104287" bIns="52144"/>
          <a:lstStyle/>
          <a:p>
            <a:pPr marL="180975" marR="0" lvl="0" indent="-180975" algn="l" defTabSz="520700" rtl="0" eaLnBrk="1" fontAlgn="base" latinLnBrk="0" hangingPunct="1">
              <a:lnSpc>
                <a:spcPct val="90000"/>
              </a:lnSpc>
              <a:spcBef>
                <a:spcPts val="688"/>
              </a:spcBef>
              <a:spcAft>
                <a:spcPts val="688"/>
              </a:spcAft>
              <a:buClrTx/>
              <a:buSzTx/>
              <a:buFont typeface="Arial" charset="0"/>
              <a:buChar char="•"/>
              <a:tabLst/>
              <a:defRPr/>
            </a:pPr>
            <a:r>
              <a:rPr kumimoji="0" lang="fr-FR" sz="2400" b="0" i="0" u="none" strike="noStrike" kern="1200" cap="none" spc="0" normalizeH="0" baseline="0" noProof="0" dirty="0">
                <a:ln>
                  <a:noFill/>
                </a:ln>
                <a:solidFill>
                  <a:prstClr val="black"/>
                </a:solidFill>
                <a:effectLst/>
                <a:uLnTx/>
                <a:uFillTx/>
                <a:latin typeface="Arial" charset="0"/>
                <a:ea typeface="+mn-ea"/>
                <a:cs typeface="Arial" charset="0"/>
              </a:rPr>
              <a:t>Le chronomètre est déclenché avec le 1</a:t>
            </a:r>
            <a:r>
              <a:rPr kumimoji="0" lang="fr-FR" sz="2400" b="0" i="0" u="none" strike="noStrike" kern="1200" cap="none" spc="0" normalizeH="0" baseline="30000" noProof="0" dirty="0">
                <a:ln>
                  <a:noFill/>
                </a:ln>
                <a:solidFill>
                  <a:prstClr val="black"/>
                </a:solidFill>
                <a:effectLst/>
                <a:uLnTx/>
                <a:uFillTx/>
                <a:latin typeface="Arial" charset="0"/>
                <a:ea typeface="+mn-ea"/>
                <a:cs typeface="Arial" charset="0"/>
              </a:rPr>
              <a:t>er</a:t>
            </a:r>
            <a:r>
              <a:rPr kumimoji="0" lang="fr-FR" sz="2400" b="0" i="0" u="none" strike="noStrike" kern="1200" cap="none" spc="0" normalizeH="0" baseline="0" noProof="0" dirty="0">
                <a:ln>
                  <a:noFill/>
                </a:ln>
                <a:solidFill>
                  <a:prstClr val="black"/>
                </a:solidFill>
                <a:effectLst/>
                <a:uLnTx/>
                <a:uFillTx/>
                <a:latin typeface="Arial" charset="0"/>
                <a:ea typeface="+mn-ea"/>
                <a:cs typeface="Arial" charset="0"/>
              </a:rPr>
              <a:t> geste de la gymnaste pour commencer son exercice et il est arrêté avec la dernière position de la gymnaste à la fin de l’exercice. Il doit se terminer en même temps que la musique.</a:t>
            </a:r>
          </a:p>
          <a:p>
            <a:pPr marL="180975" marR="0" lvl="0" indent="-180975" algn="l" defTabSz="520700" rtl="0" eaLnBrk="1" fontAlgn="base" latinLnBrk="0" hangingPunct="1">
              <a:lnSpc>
                <a:spcPct val="90000"/>
              </a:lnSpc>
              <a:spcBef>
                <a:spcPts val="688"/>
              </a:spcBef>
              <a:spcAft>
                <a:spcPts val="688"/>
              </a:spcAft>
              <a:buClrTx/>
              <a:buSzTx/>
              <a:buFont typeface="Arial" charset="0"/>
              <a:buChar char="•"/>
              <a:tabLst/>
              <a:defRPr/>
            </a:pPr>
            <a:r>
              <a:rPr kumimoji="0" lang="fr-FR" sz="2400" b="0" i="0" u="none" strike="noStrike" kern="1200" cap="none" spc="0" normalizeH="0" baseline="0" noProof="0" dirty="0">
                <a:ln>
                  <a:noFill/>
                </a:ln>
                <a:solidFill>
                  <a:prstClr val="black"/>
                </a:solidFill>
                <a:effectLst/>
                <a:uLnTx/>
                <a:uFillTx/>
                <a:latin typeface="Arial" charset="0"/>
                <a:ea typeface="+mn-ea"/>
                <a:cs typeface="Arial" charset="0"/>
              </a:rPr>
              <a:t>Une déduction pour dépassement de temps est appliquée si la durée de l’exercice est supérieure à 1mn31.</a:t>
            </a:r>
          </a:p>
          <a:p>
            <a:pPr marL="180975" marR="0" lvl="0" indent="-180975" algn="l" defTabSz="520700" rtl="0" eaLnBrk="1" fontAlgn="base" latinLnBrk="0" hangingPunct="1">
              <a:lnSpc>
                <a:spcPct val="90000"/>
              </a:lnSpc>
              <a:spcBef>
                <a:spcPts val="688"/>
              </a:spcBef>
              <a:spcAft>
                <a:spcPts val="688"/>
              </a:spcAft>
              <a:buClrTx/>
              <a:buSzTx/>
              <a:buFont typeface="Arial" charset="0"/>
              <a:buChar char="•"/>
              <a:tabLst/>
              <a:defRPr/>
            </a:pPr>
            <a:r>
              <a:rPr kumimoji="0" lang="fr-FR" sz="2400" b="1" i="0" u="none" strike="noStrike" kern="1200" cap="none" spc="0" normalizeH="0" baseline="0" noProof="0" dirty="0">
                <a:ln>
                  <a:noFill/>
                </a:ln>
                <a:solidFill>
                  <a:prstClr val="black"/>
                </a:solidFill>
                <a:effectLst/>
                <a:uLnTx/>
                <a:uFillTx/>
                <a:latin typeface="Arial" charset="0"/>
                <a:ea typeface="+mn-ea"/>
                <a:cs typeface="Arial" charset="0"/>
              </a:rPr>
              <a:t>La déduction de 0.10 pt sera effectuée par le Jury D sur la Note Finale.</a:t>
            </a:r>
          </a:p>
          <a:p>
            <a:pPr marL="180975" marR="0" lvl="0" indent="-180975" algn="l" defTabSz="520700" rtl="0" eaLnBrk="1" fontAlgn="base" latinLnBrk="0" hangingPunct="1">
              <a:lnSpc>
                <a:spcPct val="90000"/>
              </a:lnSpc>
              <a:spcBef>
                <a:spcPts val="688"/>
              </a:spcBef>
              <a:spcAft>
                <a:spcPts val="688"/>
              </a:spcAft>
              <a:buClrTx/>
              <a:buSzTx/>
              <a:buFont typeface="Arial" charset="0"/>
              <a:buChar char="•"/>
              <a:tabLst/>
              <a:defRPr/>
            </a:pPr>
            <a:r>
              <a:rPr kumimoji="0" lang="fr-FR" sz="2400" b="0" i="0" u="none" strike="noStrike" kern="1200" cap="none" spc="0" normalizeH="0" baseline="0" noProof="0" dirty="0">
                <a:ln>
                  <a:noFill/>
                </a:ln>
                <a:solidFill>
                  <a:prstClr val="black"/>
                </a:solidFill>
                <a:effectLst/>
                <a:uLnTx/>
                <a:uFillTx/>
                <a:latin typeface="Arial" charset="0"/>
                <a:ea typeface="+mn-ea"/>
                <a:cs typeface="Arial" charset="0"/>
              </a:rPr>
              <a:t>Les éléments exécutés après la limite des 1mn30 seront reconnus par le Jury D et le Jury 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1000"/>
                                        <p:tgtEl>
                                          <p:spTgt spid="4">
                                            <p:txEl>
                                              <p:pRg st="1" end="1"/>
                                            </p:txEl>
                                          </p:spTgt>
                                        </p:tgtEl>
                                      </p:cBhvr>
                                    </p:animEffect>
                                    <p:anim calcmode="lin" valueType="num">
                                      <p:cBhvr>
                                        <p:cTn id="14"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1000"/>
                                        <p:tgtEl>
                                          <p:spTgt spid="4">
                                            <p:txEl>
                                              <p:pRg st="2" end="2"/>
                                            </p:txEl>
                                          </p:spTgt>
                                        </p:tgtEl>
                                      </p:cBhvr>
                                    </p:animEffect>
                                    <p:anim calcmode="lin" valueType="num">
                                      <p:cBhvr>
                                        <p:cTn id="2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1000"/>
                                        <p:tgtEl>
                                          <p:spTgt spid="4">
                                            <p:txEl>
                                              <p:pRg st="3" end="3"/>
                                            </p:txEl>
                                          </p:spTgt>
                                        </p:tgtEl>
                                      </p:cBhvr>
                                    </p:animEffect>
                                    <p:anim calcmode="lin" valueType="num">
                                      <p:cBhvr>
                                        <p:cTn id="26"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69580" y="6110680"/>
            <a:ext cx="1860765" cy="1087223"/>
          </a:xfrm>
          <a:prstGeom prst="rect">
            <a:avLst/>
          </a:prstGeom>
        </p:spPr>
      </p:pic>
      <p:sp>
        <p:nvSpPr>
          <p:cNvPr id="3" name="object 3"/>
          <p:cNvSpPr/>
          <p:nvPr/>
        </p:nvSpPr>
        <p:spPr>
          <a:xfrm>
            <a:off x="469580" y="461384"/>
            <a:ext cx="9783485" cy="854626"/>
          </a:xfrm>
          <a:custGeom>
            <a:avLst/>
            <a:gdLst/>
            <a:ahLst/>
            <a:cxnLst/>
            <a:rect l="l" t="t" r="r" b="b"/>
            <a:pathLst>
              <a:path w="9791700" h="855344">
                <a:moveTo>
                  <a:pt x="9649206" y="0"/>
                </a:moveTo>
                <a:lnTo>
                  <a:pt x="0" y="0"/>
                </a:lnTo>
                <a:lnTo>
                  <a:pt x="0" y="712470"/>
                </a:lnTo>
                <a:lnTo>
                  <a:pt x="7263" y="757525"/>
                </a:lnTo>
                <a:lnTo>
                  <a:pt x="27491" y="796643"/>
                </a:lnTo>
                <a:lnTo>
                  <a:pt x="58336" y="827483"/>
                </a:lnTo>
                <a:lnTo>
                  <a:pt x="97453" y="847703"/>
                </a:lnTo>
                <a:lnTo>
                  <a:pt x="142494" y="854964"/>
                </a:lnTo>
                <a:lnTo>
                  <a:pt x="9791700" y="854964"/>
                </a:lnTo>
                <a:lnTo>
                  <a:pt x="9791700" y="142494"/>
                </a:lnTo>
                <a:lnTo>
                  <a:pt x="9784439" y="97438"/>
                </a:lnTo>
                <a:lnTo>
                  <a:pt x="9764219" y="58320"/>
                </a:lnTo>
                <a:lnTo>
                  <a:pt x="9733379" y="27480"/>
                </a:lnTo>
                <a:lnTo>
                  <a:pt x="9694261" y="7260"/>
                </a:lnTo>
                <a:lnTo>
                  <a:pt x="9649206" y="0"/>
                </a:lnTo>
                <a:close/>
              </a:path>
            </a:pathLst>
          </a:custGeom>
          <a:solidFill>
            <a:srgbClr val="E10079"/>
          </a:solidFill>
        </p:spPr>
        <p:txBody>
          <a:bodyPr wrap="square" lIns="0" tIns="0" rIns="0" bIns="0" rtlCol="0"/>
          <a:lstStyle/>
          <a:p>
            <a:pPr defTabSz="913668" fontAlgn="auto">
              <a:spcBef>
                <a:spcPts val="0"/>
              </a:spcBef>
              <a:spcAft>
                <a:spcPts val="0"/>
              </a:spcAft>
            </a:pPr>
            <a:endParaRPr sz="1799">
              <a:solidFill>
                <a:prstClr val="black"/>
              </a:solidFill>
              <a:latin typeface="Calibri"/>
              <a:cs typeface="+mn-cs"/>
            </a:endParaRPr>
          </a:p>
        </p:txBody>
      </p:sp>
      <p:pic>
        <p:nvPicPr>
          <p:cNvPr id="4" name="object 4"/>
          <p:cNvPicPr/>
          <p:nvPr/>
        </p:nvPicPr>
        <p:blipFill>
          <a:blip r:embed="rId3" cstate="print"/>
          <a:stretch>
            <a:fillRect/>
          </a:stretch>
        </p:blipFill>
        <p:spPr>
          <a:xfrm>
            <a:off x="5937673" y="6969495"/>
            <a:ext cx="4306256" cy="228408"/>
          </a:xfrm>
          <a:prstGeom prst="rect">
            <a:avLst/>
          </a:prstGeom>
        </p:spPr>
      </p:pic>
      <p:sp>
        <p:nvSpPr>
          <p:cNvPr id="5" name="object 5"/>
          <p:cNvSpPr txBox="1"/>
          <p:nvPr/>
        </p:nvSpPr>
        <p:spPr>
          <a:xfrm>
            <a:off x="817166" y="585994"/>
            <a:ext cx="5975520" cy="442740"/>
          </a:xfrm>
          <a:prstGeom prst="rect">
            <a:avLst/>
          </a:prstGeom>
        </p:spPr>
        <p:txBody>
          <a:bodyPr vert="horz" wrap="square" lIns="0" tIns="12055" rIns="0" bIns="0" rtlCol="0">
            <a:spAutoFit/>
          </a:bodyPr>
          <a:lstStyle/>
          <a:p>
            <a:pPr marL="12690" defTabSz="913668" fontAlgn="auto">
              <a:spcBef>
                <a:spcPts val="95"/>
              </a:spcBef>
              <a:spcAft>
                <a:spcPts val="0"/>
              </a:spcAft>
            </a:pPr>
            <a:r>
              <a:rPr lang="fr-FR" sz="2798" b="1" spc="-5" dirty="0">
                <a:solidFill>
                  <a:srgbClr val="FFFFFF"/>
                </a:solidFill>
                <a:latin typeface="Arial"/>
                <a:cs typeface="Arial"/>
              </a:rPr>
              <a:t>NOUVEAU CODE FIG</a:t>
            </a:r>
            <a:endParaRPr sz="2798" dirty="0">
              <a:solidFill>
                <a:prstClr val="black"/>
              </a:solidFill>
              <a:latin typeface="Arial"/>
              <a:cs typeface="Arial"/>
            </a:endParaRPr>
          </a:p>
        </p:txBody>
      </p:sp>
      <p:sp>
        <p:nvSpPr>
          <p:cNvPr id="6" name="object 6"/>
          <p:cNvSpPr txBox="1"/>
          <p:nvPr/>
        </p:nvSpPr>
        <p:spPr>
          <a:xfrm>
            <a:off x="780621" y="1807293"/>
            <a:ext cx="8951699" cy="4107541"/>
          </a:xfrm>
          <a:prstGeom prst="rect">
            <a:avLst/>
          </a:prstGeom>
        </p:spPr>
        <p:txBody>
          <a:bodyPr vert="horz" wrap="square" lIns="0" tIns="12055" rIns="0" bIns="0" rtlCol="0">
            <a:spAutoFit/>
          </a:bodyPr>
          <a:lstStyle/>
          <a:p>
            <a:pPr marL="355316" indent="-342626" defTabSz="913668" fontAlgn="auto">
              <a:spcBef>
                <a:spcPts val="95"/>
              </a:spcBef>
              <a:spcAft>
                <a:spcPts val="0"/>
              </a:spcAft>
              <a:buFontTx/>
              <a:buChar char="•"/>
              <a:tabLst>
                <a:tab pos="354681" algn="l"/>
                <a:tab pos="355316" algn="l"/>
              </a:tabLst>
            </a:pPr>
            <a:r>
              <a:rPr sz="2798" spc="-5" dirty="0">
                <a:solidFill>
                  <a:prstClr val="black"/>
                </a:solidFill>
                <a:latin typeface="Arial MT"/>
                <a:cs typeface="Arial MT"/>
              </a:rPr>
              <a:t>§</a:t>
            </a:r>
            <a:r>
              <a:rPr sz="2798" spc="-5" dirty="0">
                <a:solidFill>
                  <a:prstClr val="black"/>
                </a:solidFill>
                <a:latin typeface="Calibri"/>
                <a:cs typeface="Calibri"/>
              </a:rPr>
              <a:t>13.5</a:t>
            </a:r>
            <a:r>
              <a:rPr sz="2798" spc="35" dirty="0">
                <a:solidFill>
                  <a:prstClr val="black"/>
                </a:solidFill>
                <a:latin typeface="Calibri"/>
                <a:cs typeface="Calibri"/>
              </a:rPr>
              <a:t> </a:t>
            </a:r>
            <a:r>
              <a:rPr sz="2798" spc="-10" dirty="0">
                <a:solidFill>
                  <a:prstClr val="black"/>
                </a:solidFill>
                <a:latin typeface="Calibri"/>
                <a:cs typeface="Calibri"/>
              </a:rPr>
              <a:t>Déductions</a:t>
            </a:r>
            <a:r>
              <a:rPr sz="2798" spc="40" dirty="0">
                <a:solidFill>
                  <a:prstClr val="black"/>
                </a:solidFill>
                <a:latin typeface="Calibri"/>
                <a:cs typeface="Calibri"/>
              </a:rPr>
              <a:t> </a:t>
            </a:r>
            <a:r>
              <a:rPr sz="2798" spc="-10" dirty="0">
                <a:solidFill>
                  <a:prstClr val="black"/>
                </a:solidFill>
                <a:latin typeface="Calibri"/>
                <a:cs typeface="Calibri"/>
              </a:rPr>
              <a:t>pour</a:t>
            </a:r>
            <a:r>
              <a:rPr sz="2798" spc="30" dirty="0">
                <a:solidFill>
                  <a:prstClr val="black"/>
                </a:solidFill>
                <a:latin typeface="Calibri"/>
                <a:cs typeface="Calibri"/>
              </a:rPr>
              <a:t> </a:t>
            </a:r>
            <a:r>
              <a:rPr sz="2798" spc="-10" dirty="0">
                <a:solidFill>
                  <a:prstClr val="black"/>
                </a:solidFill>
                <a:latin typeface="Calibri"/>
                <a:cs typeface="Calibri"/>
              </a:rPr>
              <a:t>artistique</a:t>
            </a:r>
            <a:r>
              <a:rPr sz="2798" spc="40" dirty="0">
                <a:solidFill>
                  <a:prstClr val="black"/>
                </a:solidFill>
                <a:latin typeface="Calibri"/>
                <a:cs typeface="Calibri"/>
              </a:rPr>
              <a:t> </a:t>
            </a:r>
            <a:r>
              <a:rPr sz="2798" spc="-10" dirty="0">
                <a:solidFill>
                  <a:prstClr val="black"/>
                </a:solidFill>
                <a:latin typeface="Calibri"/>
                <a:cs typeface="Calibri"/>
              </a:rPr>
              <a:t>et</a:t>
            </a:r>
            <a:r>
              <a:rPr sz="2798" spc="5" dirty="0">
                <a:solidFill>
                  <a:prstClr val="black"/>
                </a:solidFill>
                <a:latin typeface="Calibri"/>
                <a:cs typeface="Calibri"/>
              </a:rPr>
              <a:t> </a:t>
            </a:r>
            <a:r>
              <a:rPr sz="2798" spc="-15" dirty="0">
                <a:solidFill>
                  <a:prstClr val="black"/>
                </a:solidFill>
                <a:latin typeface="Calibri"/>
                <a:cs typeface="Calibri"/>
              </a:rPr>
              <a:t>chorégraphie</a:t>
            </a:r>
            <a:r>
              <a:rPr sz="2798" spc="15" dirty="0">
                <a:solidFill>
                  <a:prstClr val="black"/>
                </a:solidFill>
                <a:latin typeface="Calibri"/>
                <a:cs typeface="Calibri"/>
              </a:rPr>
              <a:t> </a:t>
            </a:r>
            <a:r>
              <a:rPr sz="2798" spc="-10" dirty="0">
                <a:solidFill>
                  <a:prstClr val="black"/>
                </a:solidFill>
                <a:latin typeface="Calibri"/>
                <a:cs typeface="Calibri"/>
              </a:rPr>
              <a:t>(Sol)</a:t>
            </a:r>
            <a:endParaRPr sz="2798">
              <a:solidFill>
                <a:prstClr val="black"/>
              </a:solidFill>
              <a:latin typeface="Calibri"/>
              <a:cs typeface="Calibri"/>
            </a:endParaRPr>
          </a:p>
          <a:p>
            <a:pPr marL="875599" lvl="1" indent="-343260" defTabSz="913668" fontAlgn="auto">
              <a:spcBef>
                <a:spcPts val="10"/>
              </a:spcBef>
              <a:spcAft>
                <a:spcPts val="0"/>
              </a:spcAft>
              <a:buFont typeface="Arial MT"/>
              <a:buChar char="•"/>
              <a:tabLst>
                <a:tab pos="875599" algn="l"/>
                <a:tab pos="876233" algn="l"/>
              </a:tabLst>
            </a:pPr>
            <a:r>
              <a:rPr sz="2398" dirty="0">
                <a:solidFill>
                  <a:prstClr val="black"/>
                </a:solidFill>
                <a:latin typeface="Calibri"/>
                <a:cs typeface="Calibri"/>
              </a:rPr>
              <a:t>Apparition</a:t>
            </a:r>
            <a:r>
              <a:rPr sz="2398" spc="-25" dirty="0">
                <a:solidFill>
                  <a:prstClr val="black"/>
                </a:solidFill>
                <a:latin typeface="Calibri"/>
                <a:cs typeface="Calibri"/>
              </a:rPr>
              <a:t> </a:t>
            </a:r>
            <a:r>
              <a:rPr sz="2398" spc="-5" dirty="0">
                <a:solidFill>
                  <a:prstClr val="black"/>
                </a:solidFill>
                <a:latin typeface="Calibri"/>
                <a:cs typeface="Calibri"/>
              </a:rPr>
              <a:t>de</a:t>
            </a:r>
            <a:r>
              <a:rPr sz="2398" spc="-10" dirty="0">
                <a:solidFill>
                  <a:prstClr val="black"/>
                </a:solidFill>
                <a:latin typeface="Calibri"/>
                <a:cs typeface="Calibri"/>
              </a:rPr>
              <a:t> </a:t>
            </a:r>
            <a:r>
              <a:rPr sz="2398" dirty="0">
                <a:solidFill>
                  <a:prstClr val="black"/>
                </a:solidFill>
                <a:latin typeface="Calibri"/>
                <a:cs typeface="Calibri"/>
              </a:rPr>
              <a:t>la</a:t>
            </a:r>
            <a:r>
              <a:rPr sz="2398" spc="-10" dirty="0">
                <a:solidFill>
                  <a:prstClr val="black"/>
                </a:solidFill>
                <a:latin typeface="Calibri"/>
                <a:cs typeface="Calibri"/>
              </a:rPr>
              <a:t> pénalité</a:t>
            </a:r>
            <a:r>
              <a:rPr sz="2398" spc="-15" dirty="0">
                <a:solidFill>
                  <a:prstClr val="black"/>
                </a:solidFill>
                <a:latin typeface="Calibri"/>
                <a:cs typeface="Calibri"/>
              </a:rPr>
              <a:t> </a:t>
            </a:r>
            <a:r>
              <a:rPr sz="2398" dirty="0">
                <a:solidFill>
                  <a:prstClr val="black"/>
                </a:solidFill>
                <a:latin typeface="Calibri"/>
                <a:cs typeface="Calibri"/>
              </a:rPr>
              <a:t>à</a:t>
            </a:r>
            <a:r>
              <a:rPr sz="2398" spc="-10" dirty="0">
                <a:solidFill>
                  <a:prstClr val="black"/>
                </a:solidFill>
                <a:latin typeface="Calibri"/>
                <a:cs typeface="Calibri"/>
              </a:rPr>
              <a:t> </a:t>
            </a:r>
            <a:r>
              <a:rPr sz="2398" spc="-5" dirty="0">
                <a:solidFill>
                  <a:prstClr val="black"/>
                </a:solidFill>
                <a:latin typeface="Calibri"/>
                <a:cs typeface="Calibri"/>
              </a:rPr>
              <a:t>0,20</a:t>
            </a:r>
            <a:r>
              <a:rPr sz="2398" spc="-25" dirty="0">
                <a:solidFill>
                  <a:prstClr val="black"/>
                </a:solidFill>
                <a:latin typeface="Calibri"/>
                <a:cs typeface="Calibri"/>
              </a:rPr>
              <a:t> </a:t>
            </a:r>
            <a:r>
              <a:rPr sz="2398" spc="-10" dirty="0">
                <a:solidFill>
                  <a:prstClr val="black"/>
                </a:solidFill>
                <a:latin typeface="Calibri"/>
                <a:cs typeface="Calibri"/>
              </a:rPr>
              <a:t>pt</a:t>
            </a:r>
            <a:endParaRPr sz="2398">
              <a:solidFill>
                <a:prstClr val="black"/>
              </a:solidFill>
              <a:latin typeface="Calibri"/>
              <a:cs typeface="Calibri"/>
            </a:endParaRPr>
          </a:p>
          <a:p>
            <a:pPr marL="875599" lvl="1" indent="-343260" defTabSz="913668" fontAlgn="auto">
              <a:spcBef>
                <a:spcPts val="0"/>
              </a:spcBef>
              <a:spcAft>
                <a:spcPts val="0"/>
              </a:spcAft>
              <a:buFont typeface="Arial MT"/>
              <a:buChar char="•"/>
              <a:tabLst>
                <a:tab pos="875599" algn="l"/>
                <a:tab pos="876233" algn="l"/>
              </a:tabLst>
            </a:pPr>
            <a:r>
              <a:rPr sz="2398" spc="-10" dirty="0">
                <a:solidFill>
                  <a:prstClr val="black"/>
                </a:solidFill>
                <a:latin typeface="Calibri"/>
                <a:cs typeface="Calibri"/>
              </a:rPr>
              <a:t>Nouvelle</a:t>
            </a:r>
            <a:r>
              <a:rPr sz="2398" spc="-5" dirty="0">
                <a:solidFill>
                  <a:prstClr val="black"/>
                </a:solidFill>
                <a:latin typeface="Calibri"/>
                <a:cs typeface="Calibri"/>
              </a:rPr>
              <a:t> </a:t>
            </a:r>
            <a:r>
              <a:rPr sz="2398" spc="-10" dirty="0">
                <a:solidFill>
                  <a:prstClr val="black"/>
                </a:solidFill>
                <a:latin typeface="Calibri"/>
                <a:cs typeface="Calibri"/>
              </a:rPr>
              <a:t>organisation</a:t>
            </a:r>
            <a:r>
              <a:rPr sz="2398" spc="-30" dirty="0">
                <a:solidFill>
                  <a:prstClr val="black"/>
                </a:solidFill>
                <a:latin typeface="Calibri"/>
                <a:cs typeface="Calibri"/>
              </a:rPr>
              <a:t> </a:t>
            </a:r>
            <a:r>
              <a:rPr sz="2398" dirty="0">
                <a:solidFill>
                  <a:prstClr val="black"/>
                </a:solidFill>
                <a:latin typeface="Calibri"/>
                <a:cs typeface="Calibri"/>
              </a:rPr>
              <a:t>:</a:t>
            </a:r>
            <a:endParaRPr sz="2398">
              <a:solidFill>
                <a:prstClr val="black"/>
              </a:solidFill>
              <a:latin typeface="Calibri"/>
              <a:cs typeface="Calibri"/>
            </a:endParaRPr>
          </a:p>
          <a:p>
            <a:pPr marL="1395248" lvl="2" indent="-343260" defTabSz="913668" fontAlgn="auto">
              <a:spcBef>
                <a:spcPts val="0"/>
              </a:spcBef>
              <a:spcAft>
                <a:spcPts val="0"/>
              </a:spcAft>
              <a:buFont typeface="Arial MT"/>
              <a:buChar char="•"/>
              <a:tabLst>
                <a:tab pos="1395248" algn="l"/>
                <a:tab pos="1395882" algn="l"/>
              </a:tabLst>
            </a:pPr>
            <a:r>
              <a:rPr sz="2398" b="1" spc="-10" dirty="0">
                <a:solidFill>
                  <a:srgbClr val="009FE2"/>
                </a:solidFill>
                <a:latin typeface="Calibri"/>
                <a:cs typeface="Calibri"/>
              </a:rPr>
              <a:t>Exécution</a:t>
            </a:r>
            <a:r>
              <a:rPr sz="2398" b="1" spc="-15" dirty="0">
                <a:solidFill>
                  <a:srgbClr val="009FE2"/>
                </a:solidFill>
                <a:latin typeface="Calibri"/>
                <a:cs typeface="Calibri"/>
              </a:rPr>
              <a:t> </a:t>
            </a:r>
            <a:r>
              <a:rPr sz="2398" b="1" spc="-10" dirty="0">
                <a:solidFill>
                  <a:srgbClr val="009FE2"/>
                </a:solidFill>
                <a:latin typeface="Calibri"/>
                <a:cs typeface="Calibri"/>
              </a:rPr>
              <a:t>artistique</a:t>
            </a:r>
            <a:endParaRPr sz="2398">
              <a:solidFill>
                <a:prstClr val="black"/>
              </a:solidFill>
              <a:latin typeface="Calibri"/>
              <a:cs typeface="Calibri"/>
            </a:endParaRPr>
          </a:p>
          <a:p>
            <a:pPr marL="1917435" lvl="3" indent="-343260" defTabSz="913668" fontAlgn="auto">
              <a:spcBef>
                <a:spcPts val="0"/>
              </a:spcBef>
              <a:spcAft>
                <a:spcPts val="0"/>
              </a:spcAft>
              <a:buFont typeface="Arial MT"/>
              <a:buChar char="•"/>
              <a:tabLst>
                <a:tab pos="1917435" algn="l"/>
                <a:tab pos="1918069" algn="l"/>
              </a:tabLst>
            </a:pPr>
            <a:r>
              <a:rPr sz="2398" u="heavy" spc="-10" dirty="0">
                <a:solidFill>
                  <a:prstClr val="black"/>
                </a:solidFill>
                <a:uFill>
                  <a:solidFill>
                    <a:srgbClr val="000000"/>
                  </a:solidFill>
                </a:uFill>
                <a:latin typeface="Calibri"/>
                <a:cs typeface="Calibri"/>
              </a:rPr>
              <a:t>Complexité</a:t>
            </a:r>
            <a:r>
              <a:rPr sz="2398" u="heavy" spc="-45" dirty="0">
                <a:solidFill>
                  <a:prstClr val="black"/>
                </a:solidFill>
                <a:uFill>
                  <a:solidFill>
                    <a:srgbClr val="000000"/>
                  </a:solidFill>
                </a:uFill>
                <a:latin typeface="Calibri"/>
                <a:cs typeface="Calibri"/>
              </a:rPr>
              <a:t> </a:t>
            </a:r>
            <a:r>
              <a:rPr sz="2398" u="heavy" spc="-5" dirty="0">
                <a:solidFill>
                  <a:prstClr val="black"/>
                </a:solidFill>
                <a:uFill>
                  <a:solidFill>
                    <a:srgbClr val="000000"/>
                  </a:solidFill>
                </a:uFill>
                <a:latin typeface="Calibri"/>
                <a:cs typeface="Calibri"/>
              </a:rPr>
              <a:t>ou</a:t>
            </a:r>
            <a:r>
              <a:rPr sz="2398" u="heavy" spc="-10" dirty="0">
                <a:solidFill>
                  <a:prstClr val="black"/>
                </a:solidFill>
                <a:uFill>
                  <a:solidFill>
                    <a:srgbClr val="000000"/>
                  </a:solidFill>
                </a:uFill>
                <a:latin typeface="Calibri"/>
                <a:cs typeface="Calibri"/>
              </a:rPr>
              <a:t> créativité</a:t>
            </a:r>
            <a:r>
              <a:rPr sz="2398" u="heavy" spc="-25" dirty="0">
                <a:solidFill>
                  <a:prstClr val="black"/>
                </a:solidFill>
                <a:uFill>
                  <a:solidFill>
                    <a:srgbClr val="000000"/>
                  </a:solidFill>
                </a:uFill>
                <a:latin typeface="Calibri"/>
                <a:cs typeface="Calibri"/>
              </a:rPr>
              <a:t> </a:t>
            </a:r>
            <a:r>
              <a:rPr sz="2398" u="heavy" spc="-5" dirty="0">
                <a:solidFill>
                  <a:prstClr val="black"/>
                </a:solidFill>
                <a:uFill>
                  <a:solidFill>
                    <a:srgbClr val="000000"/>
                  </a:solidFill>
                </a:uFill>
                <a:latin typeface="Calibri"/>
                <a:cs typeface="Calibri"/>
              </a:rPr>
              <a:t>des mouvements</a:t>
            </a:r>
            <a:r>
              <a:rPr sz="2398" spc="-5" dirty="0">
                <a:solidFill>
                  <a:prstClr val="black"/>
                </a:solidFill>
                <a:latin typeface="Calibri"/>
                <a:cs typeface="Calibri"/>
              </a:rPr>
              <a:t> passe</a:t>
            </a:r>
            <a:r>
              <a:rPr sz="2398" spc="-10" dirty="0">
                <a:solidFill>
                  <a:prstClr val="black"/>
                </a:solidFill>
                <a:latin typeface="Calibri"/>
                <a:cs typeface="Calibri"/>
              </a:rPr>
              <a:t> </a:t>
            </a:r>
            <a:r>
              <a:rPr sz="2398" spc="-5" dirty="0">
                <a:solidFill>
                  <a:prstClr val="black"/>
                </a:solidFill>
                <a:latin typeface="Calibri"/>
                <a:cs typeface="Calibri"/>
              </a:rPr>
              <a:t>de</a:t>
            </a:r>
            <a:endParaRPr sz="2398">
              <a:solidFill>
                <a:prstClr val="black"/>
              </a:solidFill>
              <a:latin typeface="Calibri"/>
              <a:cs typeface="Calibri"/>
            </a:endParaRPr>
          </a:p>
          <a:p>
            <a:pPr marL="1917435" defTabSz="913668" fontAlgn="auto">
              <a:spcBef>
                <a:spcPts val="0"/>
              </a:spcBef>
              <a:spcAft>
                <a:spcPts val="0"/>
              </a:spcAft>
            </a:pPr>
            <a:r>
              <a:rPr sz="2398" dirty="0">
                <a:solidFill>
                  <a:prstClr val="black"/>
                </a:solidFill>
                <a:latin typeface="Calibri"/>
                <a:cs typeface="Calibri"/>
              </a:rPr>
              <a:t>«</a:t>
            </a:r>
            <a:r>
              <a:rPr sz="2398" spc="-15" dirty="0">
                <a:solidFill>
                  <a:prstClr val="black"/>
                </a:solidFill>
                <a:latin typeface="Calibri"/>
                <a:cs typeface="Calibri"/>
              </a:rPr>
              <a:t> </a:t>
            </a:r>
            <a:r>
              <a:rPr sz="2398" spc="-10" dirty="0">
                <a:solidFill>
                  <a:prstClr val="black"/>
                </a:solidFill>
                <a:latin typeface="Calibri"/>
                <a:cs typeface="Calibri"/>
              </a:rPr>
              <a:t>Composition</a:t>
            </a:r>
            <a:r>
              <a:rPr sz="2398" spc="-15" dirty="0">
                <a:solidFill>
                  <a:prstClr val="black"/>
                </a:solidFill>
                <a:latin typeface="Calibri"/>
                <a:cs typeface="Calibri"/>
              </a:rPr>
              <a:t> </a:t>
            </a:r>
            <a:r>
              <a:rPr sz="2398" dirty="0">
                <a:solidFill>
                  <a:prstClr val="black"/>
                </a:solidFill>
                <a:latin typeface="Calibri"/>
                <a:cs typeface="Calibri"/>
              </a:rPr>
              <a:t>»</a:t>
            </a:r>
            <a:r>
              <a:rPr sz="2398" spc="-10" dirty="0">
                <a:solidFill>
                  <a:prstClr val="black"/>
                </a:solidFill>
                <a:latin typeface="Calibri"/>
                <a:cs typeface="Calibri"/>
              </a:rPr>
              <a:t> </a:t>
            </a:r>
            <a:r>
              <a:rPr sz="2398" dirty="0">
                <a:solidFill>
                  <a:prstClr val="black"/>
                </a:solidFill>
                <a:latin typeface="Calibri"/>
                <a:cs typeface="Calibri"/>
              </a:rPr>
              <a:t>à</a:t>
            </a:r>
            <a:r>
              <a:rPr sz="2398" spc="-15" dirty="0">
                <a:solidFill>
                  <a:prstClr val="black"/>
                </a:solidFill>
                <a:latin typeface="Calibri"/>
                <a:cs typeface="Calibri"/>
              </a:rPr>
              <a:t> </a:t>
            </a:r>
            <a:r>
              <a:rPr sz="2398" dirty="0">
                <a:solidFill>
                  <a:prstClr val="black"/>
                </a:solidFill>
                <a:latin typeface="Calibri"/>
                <a:cs typeface="Calibri"/>
              </a:rPr>
              <a:t>«</a:t>
            </a:r>
            <a:r>
              <a:rPr sz="2398" spc="-15" dirty="0">
                <a:solidFill>
                  <a:prstClr val="black"/>
                </a:solidFill>
                <a:latin typeface="Calibri"/>
                <a:cs typeface="Calibri"/>
              </a:rPr>
              <a:t> </a:t>
            </a:r>
            <a:r>
              <a:rPr sz="2398" spc="-10" dirty="0">
                <a:solidFill>
                  <a:prstClr val="black"/>
                </a:solidFill>
                <a:latin typeface="Calibri"/>
                <a:cs typeface="Calibri"/>
              </a:rPr>
              <a:t>Exécution</a:t>
            </a:r>
            <a:r>
              <a:rPr sz="2398" spc="-25" dirty="0">
                <a:solidFill>
                  <a:prstClr val="black"/>
                </a:solidFill>
                <a:latin typeface="Calibri"/>
                <a:cs typeface="Calibri"/>
              </a:rPr>
              <a:t> </a:t>
            </a:r>
            <a:r>
              <a:rPr sz="2398" spc="-5" dirty="0">
                <a:solidFill>
                  <a:prstClr val="black"/>
                </a:solidFill>
                <a:latin typeface="Calibri"/>
                <a:cs typeface="Calibri"/>
              </a:rPr>
              <a:t>artistique</a:t>
            </a:r>
            <a:r>
              <a:rPr sz="2398" spc="-10" dirty="0">
                <a:solidFill>
                  <a:prstClr val="black"/>
                </a:solidFill>
                <a:latin typeface="Calibri"/>
                <a:cs typeface="Calibri"/>
              </a:rPr>
              <a:t> </a:t>
            </a:r>
            <a:r>
              <a:rPr sz="2398" dirty="0">
                <a:solidFill>
                  <a:prstClr val="black"/>
                </a:solidFill>
                <a:latin typeface="Calibri"/>
                <a:cs typeface="Calibri"/>
              </a:rPr>
              <a:t>»</a:t>
            </a:r>
            <a:endParaRPr sz="2398">
              <a:solidFill>
                <a:prstClr val="black"/>
              </a:solidFill>
              <a:latin typeface="Calibri"/>
              <a:cs typeface="Calibri"/>
            </a:endParaRPr>
          </a:p>
          <a:p>
            <a:pPr marL="1395248" lvl="2" indent="-343260" defTabSz="913668" fontAlgn="auto">
              <a:spcBef>
                <a:spcPts val="0"/>
              </a:spcBef>
              <a:spcAft>
                <a:spcPts val="0"/>
              </a:spcAft>
              <a:buFont typeface="Arial MT"/>
              <a:buChar char="•"/>
              <a:tabLst>
                <a:tab pos="1395248" algn="l"/>
                <a:tab pos="1395882" algn="l"/>
              </a:tabLst>
            </a:pPr>
            <a:r>
              <a:rPr sz="2398" b="1" spc="-10" dirty="0">
                <a:solidFill>
                  <a:srgbClr val="009FE2"/>
                </a:solidFill>
                <a:latin typeface="Calibri"/>
                <a:cs typeface="Calibri"/>
              </a:rPr>
              <a:t>Musicalité</a:t>
            </a:r>
            <a:endParaRPr sz="2398">
              <a:solidFill>
                <a:prstClr val="black"/>
              </a:solidFill>
              <a:latin typeface="Calibri"/>
              <a:cs typeface="Calibri"/>
            </a:endParaRPr>
          </a:p>
          <a:p>
            <a:pPr marL="1917435" marR="5076" lvl="3" indent="-343260" defTabSz="913668" fontAlgn="auto">
              <a:spcBef>
                <a:spcPts val="0"/>
              </a:spcBef>
              <a:spcAft>
                <a:spcPts val="0"/>
              </a:spcAft>
              <a:buFont typeface="Arial MT"/>
              <a:buChar char="•"/>
              <a:tabLst>
                <a:tab pos="1917435" algn="l"/>
                <a:tab pos="1918069" algn="l"/>
              </a:tabLst>
            </a:pPr>
            <a:r>
              <a:rPr sz="2398" u="heavy" spc="-5" dirty="0">
                <a:solidFill>
                  <a:prstClr val="black"/>
                </a:solidFill>
                <a:uFill>
                  <a:solidFill>
                    <a:srgbClr val="000000"/>
                  </a:solidFill>
                </a:uFill>
                <a:latin typeface="Calibri"/>
                <a:cs typeface="Calibri"/>
              </a:rPr>
              <a:t>Mauvaise </a:t>
            </a:r>
            <a:r>
              <a:rPr sz="2398" u="heavy" spc="-10" dirty="0">
                <a:solidFill>
                  <a:prstClr val="black"/>
                </a:solidFill>
                <a:uFill>
                  <a:solidFill>
                    <a:srgbClr val="000000"/>
                  </a:solidFill>
                </a:uFill>
                <a:latin typeface="Calibri"/>
                <a:cs typeface="Calibri"/>
              </a:rPr>
              <a:t>expressivité </a:t>
            </a:r>
            <a:r>
              <a:rPr sz="2398" u="heavy" dirty="0">
                <a:solidFill>
                  <a:prstClr val="black"/>
                </a:solidFill>
                <a:uFill>
                  <a:solidFill>
                    <a:srgbClr val="000000"/>
                  </a:solidFill>
                </a:uFill>
                <a:latin typeface="Calibri"/>
                <a:cs typeface="Calibri"/>
              </a:rPr>
              <a:t>en </a:t>
            </a:r>
            <a:r>
              <a:rPr sz="2398" u="heavy" spc="-15" dirty="0">
                <a:solidFill>
                  <a:prstClr val="black"/>
                </a:solidFill>
                <a:uFill>
                  <a:solidFill>
                    <a:srgbClr val="000000"/>
                  </a:solidFill>
                </a:uFill>
                <a:latin typeface="Calibri"/>
                <a:cs typeface="Calibri"/>
              </a:rPr>
              <a:t>fonction </a:t>
            </a:r>
            <a:r>
              <a:rPr sz="2398" u="heavy" spc="-5" dirty="0">
                <a:solidFill>
                  <a:prstClr val="black"/>
                </a:solidFill>
                <a:uFill>
                  <a:solidFill>
                    <a:srgbClr val="000000"/>
                  </a:solidFill>
                </a:uFill>
                <a:latin typeface="Calibri"/>
                <a:cs typeface="Calibri"/>
              </a:rPr>
              <a:t>du </a:t>
            </a:r>
            <a:r>
              <a:rPr sz="2398" u="heavy" spc="-10" dirty="0">
                <a:solidFill>
                  <a:prstClr val="black"/>
                </a:solidFill>
                <a:uFill>
                  <a:solidFill>
                    <a:srgbClr val="000000"/>
                  </a:solidFill>
                </a:uFill>
                <a:latin typeface="Calibri"/>
                <a:cs typeface="Calibri"/>
              </a:rPr>
              <a:t>style </a:t>
            </a:r>
            <a:r>
              <a:rPr sz="2398" u="heavy" spc="-5" dirty="0">
                <a:solidFill>
                  <a:prstClr val="black"/>
                </a:solidFill>
                <a:uFill>
                  <a:solidFill>
                    <a:srgbClr val="000000"/>
                  </a:solidFill>
                </a:uFill>
                <a:latin typeface="Calibri"/>
                <a:cs typeface="Calibri"/>
              </a:rPr>
              <a:t>de </a:t>
            </a:r>
            <a:r>
              <a:rPr sz="2398" u="heavy" dirty="0">
                <a:solidFill>
                  <a:prstClr val="black"/>
                </a:solidFill>
                <a:uFill>
                  <a:solidFill>
                    <a:srgbClr val="000000"/>
                  </a:solidFill>
                </a:uFill>
                <a:latin typeface="Calibri"/>
                <a:cs typeface="Calibri"/>
              </a:rPr>
              <a:t>la musique </a:t>
            </a:r>
            <a:r>
              <a:rPr sz="2398" spc="-530" dirty="0">
                <a:solidFill>
                  <a:prstClr val="black"/>
                </a:solidFill>
                <a:latin typeface="Calibri"/>
                <a:cs typeface="Calibri"/>
              </a:rPr>
              <a:t> </a:t>
            </a:r>
            <a:r>
              <a:rPr sz="2398" spc="-5" dirty="0">
                <a:solidFill>
                  <a:prstClr val="black"/>
                </a:solidFill>
                <a:latin typeface="Calibri"/>
                <a:cs typeface="Calibri"/>
              </a:rPr>
              <a:t>passe</a:t>
            </a:r>
            <a:r>
              <a:rPr sz="2398" spc="-10" dirty="0">
                <a:solidFill>
                  <a:prstClr val="black"/>
                </a:solidFill>
                <a:latin typeface="Calibri"/>
                <a:cs typeface="Calibri"/>
              </a:rPr>
              <a:t> </a:t>
            </a:r>
            <a:r>
              <a:rPr sz="2398" spc="-5" dirty="0">
                <a:solidFill>
                  <a:prstClr val="black"/>
                </a:solidFill>
                <a:latin typeface="Calibri"/>
                <a:cs typeface="Calibri"/>
              </a:rPr>
              <a:t>de </a:t>
            </a:r>
            <a:r>
              <a:rPr sz="2398" dirty="0">
                <a:solidFill>
                  <a:prstClr val="black"/>
                </a:solidFill>
                <a:latin typeface="Calibri"/>
                <a:cs typeface="Calibri"/>
              </a:rPr>
              <a:t>« </a:t>
            </a:r>
            <a:r>
              <a:rPr sz="2398" spc="-10" dirty="0">
                <a:solidFill>
                  <a:prstClr val="black"/>
                </a:solidFill>
                <a:latin typeface="Calibri"/>
                <a:cs typeface="Calibri"/>
              </a:rPr>
              <a:t>Exécution</a:t>
            </a:r>
            <a:r>
              <a:rPr sz="2398" spc="-35" dirty="0">
                <a:solidFill>
                  <a:prstClr val="black"/>
                </a:solidFill>
                <a:latin typeface="Calibri"/>
                <a:cs typeface="Calibri"/>
              </a:rPr>
              <a:t> </a:t>
            </a:r>
            <a:r>
              <a:rPr sz="2398" spc="-5" dirty="0">
                <a:solidFill>
                  <a:prstClr val="black"/>
                </a:solidFill>
                <a:latin typeface="Calibri"/>
                <a:cs typeface="Calibri"/>
              </a:rPr>
              <a:t>artistique </a:t>
            </a:r>
            <a:r>
              <a:rPr sz="2398" dirty="0">
                <a:solidFill>
                  <a:prstClr val="black"/>
                </a:solidFill>
                <a:latin typeface="Calibri"/>
                <a:cs typeface="Calibri"/>
              </a:rPr>
              <a:t>»</a:t>
            </a:r>
            <a:r>
              <a:rPr sz="2398" spc="-10" dirty="0">
                <a:solidFill>
                  <a:prstClr val="black"/>
                </a:solidFill>
                <a:latin typeface="Calibri"/>
                <a:cs typeface="Calibri"/>
              </a:rPr>
              <a:t> </a:t>
            </a:r>
            <a:r>
              <a:rPr sz="2398" dirty="0">
                <a:solidFill>
                  <a:prstClr val="black"/>
                </a:solidFill>
                <a:latin typeface="Calibri"/>
                <a:cs typeface="Calibri"/>
              </a:rPr>
              <a:t>à</a:t>
            </a:r>
            <a:r>
              <a:rPr sz="2398" spc="-5" dirty="0">
                <a:solidFill>
                  <a:prstClr val="black"/>
                </a:solidFill>
                <a:latin typeface="Calibri"/>
                <a:cs typeface="Calibri"/>
              </a:rPr>
              <a:t> </a:t>
            </a:r>
            <a:r>
              <a:rPr sz="2398" dirty="0">
                <a:solidFill>
                  <a:prstClr val="black"/>
                </a:solidFill>
                <a:latin typeface="Calibri"/>
                <a:cs typeface="Calibri"/>
              </a:rPr>
              <a:t>«</a:t>
            </a:r>
            <a:r>
              <a:rPr sz="2398" spc="-25" dirty="0">
                <a:solidFill>
                  <a:prstClr val="black"/>
                </a:solidFill>
                <a:latin typeface="Calibri"/>
                <a:cs typeface="Calibri"/>
              </a:rPr>
              <a:t> </a:t>
            </a:r>
            <a:r>
              <a:rPr sz="2398" spc="-5" dirty="0">
                <a:solidFill>
                  <a:prstClr val="black"/>
                </a:solidFill>
                <a:latin typeface="Calibri"/>
                <a:cs typeface="Calibri"/>
              </a:rPr>
              <a:t>Musicalité</a:t>
            </a:r>
            <a:r>
              <a:rPr sz="2398" spc="-10" dirty="0">
                <a:solidFill>
                  <a:prstClr val="black"/>
                </a:solidFill>
                <a:latin typeface="Calibri"/>
                <a:cs typeface="Calibri"/>
              </a:rPr>
              <a:t> </a:t>
            </a:r>
            <a:r>
              <a:rPr sz="2398" dirty="0">
                <a:solidFill>
                  <a:prstClr val="black"/>
                </a:solidFill>
                <a:latin typeface="Calibri"/>
                <a:cs typeface="Calibri"/>
              </a:rPr>
              <a:t>»</a:t>
            </a:r>
            <a:endParaRPr sz="2398">
              <a:solidFill>
                <a:prstClr val="black"/>
              </a:solidFill>
              <a:latin typeface="Calibri"/>
              <a:cs typeface="Calibri"/>
            </a:endParaRPr>
          </a:p>
          <a:p>
            <a:pPr marL="1395248" lvl="2" indent="-343260" defTabSz="913668" fontAlgn="auto">
              <a:spcBef>
                <a:spcPts val="5"/>
              </a:spcBef>
              <a:spcAft>
                <a:spcPts val="0"/>
              </a:spcAft>
              <a:buFont typeface="Arial MT"/>
              <a:buChar char="•"/>
              <a:tabLst>
                <a:tab pos="1395248" algn="l"/>
                <a:tab pos="1395882" algn="l"/>
              </a:tabLst>
            </a:pPr>
            <a:r>
              <a:rPr sz="2398" b="1" spc="-5" dirty="0">
                <a:solidFill>
                  <a:srgbClr val="009FE2"/>
                </a:solidFill>
                <a:latin typeface="Calibri"/>
                <a:cs typeface="Calibri"/>
              </a:rPr>
              <a:t>Musique</a:t>
            </a:r>
            <a:endParaRPr sz="2398">
              <a:solidFill>
                <a:prstClr val="black"/>
              </a:solidFill>
              <a:latin typeface="Calibri"/>
              <a:cs typeface="Calibri"/>
            </a:endParaRPr>
          </a:p>
          <a:p>
            <a:pPr marL="1395248" lvl="2" indent="-343260" defTabSz="913668" fontAlgn="auto">
              <a:spcBef>
                <a:spcPts val="0"/>
              </a:spcBef>
              <a:spcAft>
                <a:spcPts val="0"/>
              </a:spcAft>
              <a:buFont typeface="Arial MT"/>
              <a:buChar char="•"/>
              <a:tabLst>
                <a:tab pos="1395248" algn="l"/>
                <a:tab pos="1395882" algn="l"/>
              </a:tabLst>
            </a:pPr>
            <a:r>
              <a:rPr sz="2398" b="1" spc="-5" dirty="0">
                <a:solidFill>
                  <a:srgbClr val="009FE2"/>
                </a:solidFill>
                <a:latin typeface="Calibri"/>
                <a:cs typeface="Calibri"/>
              </a:rPr>
              <a:t>Composition</a:t>
            </a:r>
            <a:endParaRPr sz="2398">
              <a:solidFill>
                <a:prstClr val="black"/>
              </a:solidFill>
              <a:latin typeface="Calibri"/>
              <a:cs typeface="Calibri"/>
            </a:endParaRPr>
          </a:p>
        </p:txBody>
      </p:sp>
      <p:pic>
        <p:nvPicPr>
          <p:cNvPr id="7" name="Image 6">
            <a:extLst>
              <a:ext uri="{FF2B5EF4-FFF2-40B4-BE49-F238E27FC236}">
                <a16:creationId xmlns:a16="http://schemas.microsoft.com/office/drawing/2014/main" id="{696D66F3-329A-28AF-9DC6-B97991087EF3}"/>
              </a:ext>
            </a:extLst>
          </p:cNvPr>
          <p:cNvPicPr>
            <a:picLocks noChangeAspect="1"/>
          </p:cNvPicPr>
          <p:nvPr/>
        </p:nvPicPr>
        <p:blipFill>
          <a:blip r:embed="rId4"/>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69580" y="6110680"/>
            <a:ext cx="1860765" cy="1087223"/>
          </a:xfrm>
          <a:prstGeom prst="rect">
            <a:avLst/>
          </a:prstGeom>
        </p:spPr>
      </p:pic>
      <p:sp>
        <p:nvSpPr>
          <p:cNvPr id="3" name="object 3"/>
          <p:cNvSpPr/>
          <p:nvPr/>
        </p:nvSpPr>
        <p:spPr>
          <a:xfrm>
            <a:off x="469580" y="461384"/>
            <a:ext cx="9783485" cy="854626"/>
          </a:xfrm>
          <a:custGeom>
            <a:avLst/>
            <a:gdLst/>
            <a:ahLst/>
            <a:cxnLst/>
            <a:rect l="l" t="t" r="r" b="b"/>
            <a:pathLst>
              <a:path w="9791700" h="855344">
                <a:moveTo>
                  <a:pt x="9649206" y="0"/>
                </a:moveTo>
                <a:lnTo>
                  <a:pt x="0" y="0"/>
                </a:lnTo>
                <a:lnTo>
                  <a:pt x="0" y="712470"/>
                </a:lnTo>
                <a:lnTo>
                  <a:pt x="7263" y="757525"/>
                </a:lnTo>
                <a:lnTo>
                  <a:pt x="27491" y="796643"/>
                </a:lnTo>
                <a:lnTo>
                  <a:pt x="58336" y="827483"/>
                </a:lnTo>
                <a:lnTo>
                  <a:pt x="97453" y="847703"/>
                </a:lnTo>
                <a:lnTo>
                  <a:pt x="142494" y="854964"/>
                </a:lnTo>
                <a:lnTo>
                  <a:pt x="9791700" y="854964"/>
                </a:lnTo>
                <a:lnTo>
                  <a:pt x="9791700" y="142494"/>
                </a:lnTo>
                <a:lnTo>
                  <a:pt x="9784439" y="97438"/>
                </a:lnTo>
                <a:lnTo>
                  <a:pt x="9764219" y="58320"/>
                </a:lnTo>
                <a:lnTo>
                  <a:pt x="9733379" y="27480"/>
                </a:lnTo>
                <a:lnTo>
                  <a:pt x="9694261" y="7260"/>
                </a:lnTo>
                <a:lnTo>
                  <a:pt x="9649206" y="0"/>
                </a:lnTo>
                <a:close/>
              </a:path>
            </a:pathLst>
          </a:custGeom>
          <a:solidFill>
            <a:srgbClr val="E10079"/>
          </a:solidFill>
        </p:spPr>
        <p:txBody>
          <a:bodyPr wrap="square" lIns="0" tIns="0" rIns="0" bIns="0" rtlCol="0"/>
          <a:lstStyle/>
          <a:p>
            <a:pPr defTabSz="913668" fontAlgn="auto">
              <a:spcBef>
                <a:spcPts val="0"/>
              </a:spcBef>
              <a:spcAft>
                <a:spcPts val="0"/>
              </a:spcAft>
            </a:pPr>
            <a:endParaRPr sz="1799">
              <a:solidFill>
                <a:prstClr val="black"/>
              </a:solidFill>
              <a:latin typeface="Calibri"/>
              <a:cs typeface="+mn-cs"/>
            </a:endParaRPr>
          </a:p>
        </p:txBody>
      </p:sp>
      <p:pic>
        <p:nvPicPr>
          <p:cNvPr id="4" name="object 4"/>
          <p:cNvPicPr/>
          <p:nvPr/>
        </p:nvPicPr>
        <p:blipFill>
          <a:blip r:embed="rId3" cstate="print"/>
          <a:stretch>
            <a:fillRect/>
          </a:stretch>
        </p:blipFill>
        <p:spPr>
          <a:xfrm>
            <a:off x="5937673" y="6969495"/>
            <a:ext cx="4306256" cy="228408"/>
          </a:xfrm>
          <a:prstGeom prst="rect">
            <a:avLst/>
          </a:prstGeom>
        </p:spPr>
      </p:pic>
      <p:sp>
        <p:nvSpPr>
          <p:cNvPr id="6" name="object 6"/>
          <p:cNvSpPr txBox="1"/>
          <p:nvPr/>
        </p:nvSpPr>
        <p:spPr>
          <a:xfrm>
            <a:off x="561654" y="2141121"/>
            <a:ext cx="9707984" cy="2645729"/>
          </a:xfrm>
          <a:prstGeom prst="rect">
            <a:avLst/>
          </a:prstGeom>
        </p:spPr>
        <p:txBody>
          <a:bodyPr vert="horz" wrap="square" lIns="0" tIns="12055" rIns="0" bIns="0" rtlCol="0">
            <a:spAutoFit/>
          </a:bodyPr>
          <a:lstStyle/>
          <a:p>
            <a:pPr marL="355316" indent="-342626" defTabSz="913668" fontAlgn="auto">
              <a:spcBef>
                <a:spcPts val="95"/>
              </a:spcBef>
              <a:spcAft>
                <a:spcPts val="0"/>
              </a:spcAft>
              <a:buFontTx/>
              <a:buChar char="•"/>
              <a:tabLst>
                <a:tab pos="354681" algn="l"/>
                <a:tab pos="355316" algn="l"/>
              </a:tabLst>
            </a:pPr>
            <a:r>
              <a:rPr sz="2798" spc="-5" dirty="0">
                <a:solidFill>
                  <a:prstClr val="black"/>
                </a:solidFill>
                <a:latin typeface="Arial MT"/>
                <a:cs typeface="Arial MT"/>
              </a:rPr>
              <a:t>§</a:t>
            </a:r>
            <a:r>
              <a:rPr sz="2798" spc="-5" dirty="0">
                <a:solidFill>
                  <a:prstClr val="black"/>
                </a:solidFill>
                <a:latin typeface="Calibri"/>
                <a:cs typeface="Calibri"/>
              </a:rPr>
              <a:t>13.5</a:t>
            </a:r>
            <a:r>
              <a:rPr sz="2798" spc="35" dirty="0">
                <a:solidFill>
                  <a:prstClr val="black"/>
                </a:solidFill>
                <a:latin typeface="Calibri"/>
                <a:cs typeface="Calibri"/>
              </a:rPr>
              <a:t> </a:t>
            </a:r>
            <a:r>
              <a:rPr sz="2798" spc="-10" dirty="0">
                <a:solidFill>
                  <a:prstClr val="black"/>
                </a:solidFill>
                <a:latin typeface="Calibri"/>
                <a:cs typeface="Calibri"/>
              </a:rPr>
              <a:t>Déductions</a:t>
            </a:r>
            <a:r>
              <a:rPr sz="2798" spc="40" dirty="0">
                <a:solidFill>
                  <a:prstClr val="black"/>
                </a:solidFill>
                <a:latin typeface="Calibri"/>
                <a:cs typeface="Calibri"/>
              </a:rPr>
              <a:t> </a:t>
            </a:r>
            <a:r>
              <a:rPr sz="2798" spc="-10" dirty="0">
                <a:solidFill>
                  <a:prstClr val="black"/>
                </a:solidFill>
                <a:latin typeface="Calibri"/>
                <a:cs typeface="Calibri"/>
              </a:rPr>
              <a:t>pour</a:t>
            </a:r>
            <a:r>
              <a:rPr sz="2798" spc="30" dirty="0">
                <a:solidFill>
                  <a:prstClr val="black"/>
                </a:solidFill>
                <a:latin typeface="Calibri"/>
                <a:cs typeface="Calibri"/>
              </a:rPr>
              <a:t> </a:t>
            </a:r>
            <a:r>
              <a:rPr sz="2798" spc="-10" dirty="0">
                <a:solidFill>
                  <a:prstClr val="black"/>
                </a:solidFill>
                <a:latin typeface="Calibri"/>
                <a:cs typeface="Calibri"/>
              </a:rPr>
              <a:t>artistique</a:t>
            </a:r>
            <a:r>
              <a:rPr sz="2798" spc="40" dirty="0">
                <a:solidFill>
                  <a:prstClr val="black"/>
                </a:solidFill>
                <a:latin typeface="Calibri"/>
                <a:cs typeface="Calibri"/>
              </a:rPr>
              <a:t> </a:t>
            </a:r>
            <a:r>
              <a:rPr sz="2798" spc="-10" dirty="0">
                <a:solidFill>
                  <a:prstClr val="black"/>
                </a:solidFill>
                <a:latin typeface="Calibri"/>
                <a:cs typeface="Calibri"/>
              </a:rPr>
              <a:t>et</a:t>
            </a:r>
            <a:r>
              <a:rPr sz="2798" spc="5" dirty="0">
                <a:solidFill>
                  <a:prstClr val="black"/>
                </a:solidFill>
                <a:latin typeface="Calibri"/>
                <a:cs typeface="Calibri"/>
              </a:rPr>
              <a:t> </a:t>
            </a:r>
            <a:r>
              <a:rPr sz="2798" spc="-15" dirty="0">
                <a:solidFill>
                  <a:prstClr val="black"/>
                </a:solidFill>
                <a:latin typeface="Calibri"/>
                <a:cs typeface="Calibri"/>
              </a:rPr>
              <a:t>chorégraphie</a:t>
            </a:r>
            <a:r>
              <a:rPr sz="2798" spc="15" dirty="0">
                <a:solidFill>
                  <a:prstClr val="black"/>
                </a:solidFill>
                <a:latin typeface="Calibri"/>
                <a:cs typeface="Calibri"/>
              </a:rPr>
              <a:t> </a:t>
            </a:r>
            <a:r>
              <a:rPr sz="2798" spc="-10" dirty="0">
                <a:solidFill>
                  <a:prstClr val="black"/>
                </a:solidFill>
                <a:latin typeface="Calibri"/>
                <a:cs typeface="Calibri"/>
              </a:rPr>
              <a:t>(Sol)</a:t>
            </a:r>
            <a:endParaRPr sz="2798" dirty="0">
              <a:solidFill>
                <a:prstClr val="black"/>
              </a:solidFill>
              <a:latin typeface="Calibri"/>
              <a:cs typeface="Calibri"/>
            </a:endParaRPr>
          </a:p>
          <a:p>
            <a:pPr marL="875599" lvl="1" indent="-343260" defTabSz="913668" fontAlgn="auto">
              <a:spcBef>
                <a:spcPts val="10"/>
              </a:spcBef>
              <a:spcAft>
                <a:spcPts val="0"/>
              </a:spcAft>
              <a:buFont typeface="Arial MT"/>
              <a:buChar char="•"/>
              <a:tabLst>
                <a:tab pos="875599" algn="l"/>
                <a:tab pos="876233" algn="l"/>
              </a:tabLst>
            </a:pPr>
            <a:r>
              <a:rPr sz="2398" u="heavy" spc="-5" dirty="0">
                <a:solidFill>
                  <a:prstClr val="black"/>
                </a:solidFill>
                <a:uFill>
                  <a:solidFill>
                    <a:srgbClr val="000000"/>
                  </a:solidFill>
                </a:uFill>
                <a:latin typeface="Calibri"/>
                <a:cs typeface="Calibri"/>
              </a:rPr>
              <a:t>Mauvaise</a:t>
            </a:r>
            <a:r>
              <a:rPr sz="2398" u="heavy" spc="-10" dirty="0">
                <a:solidFill>
                  <a:prstClr val="black"/>
                </a:solidFill>
                <a:uFill>
                  <a:solidFill>
                    <a:srgbClr val="000000"/>
                  </a:solidFill>
                </a:uFill>
                <a:latin typeface="Calibri"/>
                <a:cs typeface="Calibri"/>
              </a:rPr>
              <a:t> </a:t>
            </a:r>
            <a:r>
              <a:rPr sz="2398" u="heavy" spc="-5" dirty="0">
                <a:solidFill>
                  <a:prstClr val="black"/>
                </a:solidFill>
                <a:uFill>
                  <a:solidFill>
                    <a:srgbClr val="000000"/>
                  </a:solidFill>
                </a:uFill>
                <a:latin typeface="Calibri"/>
                <a:cs typeface="Calibri"/>
              </a:rPr>
              <a:t>tenue</a:t>
            </a:r>
            <a:r>
              <a:rPr sz="2398" u="heavy" spc="5" dirty="0">
                <a:solidFill>
                  <a:prstClr val="black"/>
                </a:solidFill>
                <a:uFill>
                  <a:solidFill>
                    <a:srgbClr val="000000"/>
                  </a:solidFill>
                </a:uFill>
                <a:latin typeface="Calibri"/>
                <a:cs typeface="Calibri"/>
              </a:rPr>
              <a:t> </a:t>
            </a:r>
            <a:r>
              <a:rPr sz="2398" u="heavy" spc="-5" dirty="0">
                <a:solidFill>
                  <a:prstClr val="black"/>
                </a:solidFill>
                <a:uFill>
                  <a:solidFill>
                    <a:srgbClr val="000000"/>
                  </a:solidFill>
                </a:uFill>
                <a:latin typeface="Calibri"/>
                <a:cs typeface="Calibri"/>
              </a:rPr>
              <a:t>du </a:t>
            </a:r>
            <a:r>
              <a:rPr sz="2398" u="heavy" spc="-15" dirty="0">
                <a:solidFill>
                  <a:prstClr val="black"/>
                </a:solidFill>
                <a:uFill>
                  <a:solidFill>
                    <a:srgbClr val="000000"/>
                  </a:solidFill>
                </a:uFill>
                <a:latin typeface="Calibri"/>
                <a:cs typeface="Calibri"/>
              </a:rPr>
              <a:t>corps</a:t>
            </a:r>
            <a:r>
              <a:rPr sz="2398" spc="-5" dirty="0">
                <a:solidFill>
                  <a:prstClr val="black"/>
                </a:solidFill>
                <a:latin typeface="Calibri"/>
                <a:cs typeface="Calibri"/>
              </a:rPr>
              <a:t> </a:t>
            </a:r>
            <a:r>
              <a:rPr sz="2398" spc="-10" dirty="0">
                <a:solidFill>
                  <a:prstClr val="black"/>
                </a:solidFill>
                <a:latin typeface="Calibri"/>
                <a:cs typeface="Calibri"/>
              </a:rPr>
              <a:t>(tête,</a:t>
            </a:r>
            <a:r>
              <a:rPr sz="2398" spc="-20" dirty="0">
                <a:solidFill>
                  <a:prstClr val="black"/>
                </a:solidFill>
                <a:latin typeface="Calibri"/>
                <a:cs typeface="Calibri"/>
              </a:rPr>
              <a:t> </a:t>
            </a:r>
            <a:r>
              <a:rPr sz="2398" spc="-5" dirty="0">
                <a:solidFill>
                  <a:prstClr val="black"/>
                </a:solidFill>
                <a:latin typeface="Calibri"/>
                <a:cs typeface="Calibri"/>
              </a:rPr>
              <a:t>épaules, </a:t>
            </a:r>
            <a:r>
              <a:rPr sz="2398" spc="-15" dirty="0">
                <a:solidFill>
                  <a:prstClr val="black"/>
                </a:solidFill>
                <a:latin typeface="Calibri"/>
                <a:cs typeface="Calibri"/>
              </a:rPr>
              <a:t>buste)</a:t>
            </a:r>
            <a:r>
              <a:rPr sz="2398" spc="-10" dirty="0">
                <a:solidFill>
                  <a:prstClr val="black"/>
                </a:solidFill>
                <a:latin typeface="Calibri"/>
                <a:cs typeface="Calibri"/>
              </a:rPr>
              <a:t> </a:t>
            </a:r>
            <a:r>
              <a:rPr sz="2398" dirty="0">
                <a:solidFill>
                  <a:prstClr val="black"/>
                </a:solidFill>
                <a:latin typeface="Calibri"/>
                <a:cs typeface="Calibri"/>
              </a:rPr>
              <a:t>:</a:t>
            </a:r>
            <a:r>
              <a:rPr sz="2398" spc="-5" dirty="0">
                <a:solidFill>
                  <a:prstClr val="black"/>
                </a:solidFill>
                <a:latin typeface="Calibri"/>
                <a:cs typeface="Calibri"/>
              </a:rPr>
              <a:t> </a:t>
            </a:r>
            <a:r>
              <a:rPr sz="2398" b="1" dirty="0">
                <a:solidFill>
                  <a:srgbClr val="009FE2"/>
                </a:solidFill>
                <a:latin typeface="Calibri"/>
                <a:cs typeface="Calibri"/>
              </a:rPr>
              <a:t>aussi </a:t>
            </a:r>
            <a:r>
              <a:rPr sz="2398" b="1" spc="-5" dirty="0">
                <a:solidFill>
                  <a:srgbClr val="009FE2"/>
                </a:solidFill>
                <a:latin typeface="Calibri"/>
                <a:cs typeface="Calibri"/>
              </a:rPr>
              <a:t>0,20</a:t>
            </a:r>
            <a:r>
              <a:rPr sz="2398" b="1" spc="-10" dirty="0">
                <a:solidFill>
                  <a:srgbClr val="009FE2"/>
                </a:solidFill>
                <a:latin typeface="Calibri"/>
                <a:cs typeface="Calibri"/>
              </a:rPr>
              <a:t> pt</a:t>
            </a:r>
            <a:endParaRPr sz="2398" dirty="0">
              <a:solidFill>
                <a:prstClr val="black"/>
              </a:solidFill>
              <a:latin typeface="Calibri"/>
              <a:cs typeface="Calibri"/>
            </a:endParaRPr>
          </a:p>
          <a:p>
            <a:pPr marL="875599" lvl="1" indent="-343260" defTabSz="913668" fontAlgn="auto">
              <a:spcBef>
                <a:spcPts val="0"/>
              </a:spcBef>
              <a:spcAft>
                <a:spcPts val="0"/>
              </a:spcAft>
              <a:buFont typeface="Arial MT"/>
              <a:buChar char="•"/>
              <a:tabLst>
                <a:tab pos="875599" algn="l"/>
                <a:tab pos="876233" algn="l"/>
              </a:tabLst>
            </a:pPr>
            <a:r>
              <a:rPr sz="2398" u="heavy" spc="-5" dirty="0">
                <a:solidFill>
                  <a:prstClr val="black"/>
                </a:solidFill>
                <a:uFill>
                  <a:solidFill>
                    <a:srgbClr val="000000"/>
                  </a:solidFill>
                </a:uFill>
                <a:latin typeface="Calibri"/>
                <a:cs typeface="Calibri"/>
              </a:rPr>
              <a:t>Mauvaise</a:t>
            </a:r>
            <a:r>
              <a:rPr sz="2398" u="heavy" spc="-10" dirty="0">
                <a:solidFill>
                  <a:prstClr val="black"/>
                </a:solidFill>
                <a:uFill>
                  <a:solidFill>
                    <a:srgbClr val="000000"/>
                  </a:solidFill>
                </a:uFill>
                <a:latin typeface="Calibri"/>
                <a:cs typeface="Calibri"/>
              </a:rPr>
              <a:t> expressivité</a:t>
            </a:r>
            <a:r>
              <a:rPr sz="2398" dirty="0">
                <a:solidFill>
                  <a:prstClr val="black"/>
                </a:solidFill>
                <a:latin typeface="Calibri"/>
                <a:cs typeface="Calibri"/>
              </a:rPr>
              <a:t> en</a:t>
            </a:r>
            <a:r>
              <a:rPr sz="2398" spc="5" dirty="0">
                <a:solidFill>
                  <a:prstClr val="black"/>
                </a:solidFill>
                <a:latin typeface="Calibri"/>
                <a:cs typeface="Calibri"/>
              </a:rPr>
              <a:t> </a:t>
            </a:r>
            <a:r>
              <a:rPr sz="2398" spc="-15" dirty="0">
                <a:solidFill>
                  <a:prstClr val="black"/>
                </a:solidFill>
                <a:latin typeface="Calibri"/>
                <a:cs typeface="Calibri"/>
              </a:rPr>
              <a:t>fonction</a:t>
            </a:r>
            <a:r>
              <a:rPr sz="2398" spc="-5" dirty="0">
                <a:solidFill>
                  <a:prstClr val="black"/>
                </a:solidFill>
                <a:latin typeface="Calibri"/>
                <a:cs typeface="Calibri"/>
              </a:rPr>
              <a:t> du</a:t>
            </a:r>
            <a:r>
              <a:rPr sz="2398" dirty="0">
                <a:solidFill>
                  <a:prstClr val="black"/>
                </a:solidFill>
                <a:latin typeface="Calibri"/>
                <a:cs typeface="Calibri"/>
              </a:rPr>
              <a:t> </a:t>
            </a:r>
            <a:r>
              <a:rPr sz="2398" spc="-10" dirty="0">
                <a:solidFill>
                  <a:prstClr val="black"/>
                </a:solidFill>
                <a:latin typeface="Calibri"/>
                <a:cs typeface="Calibri"/>
              </a:rPr>
              <a:t>style</a:t>
            </a:r>
            <a:r>
              <a:rPr sz="2398" spc="-5" dirty="0">
                <a:solidFill>
                  <a:prstClr val="black"/>
                </a:solidFill>
                <a:latin typeface="Calibri"/>
                <a:cs typeface="Calibri"/>
              </a:rPr>
              <a:t> de</a:t>
            </a:r>
            <a:r>
              <a:rPr sz="2398" spc="5" dirty="0">
                <a:solidFill>
                  <a:prstClr val="black"/>
                </a:solidFill>
                <a:latin typeface="Calibri"/>
                <a:cs typeface="Calibri"/>
              </a:rPr>
              <a:t> </a:t>
            </a:r>
            <a:r>
              <a:rPr sz="2398" dirty="0">
                <a:solidFill>
                  <a:prstClr val="black"/>
                </a:solidFill>
                <a:latin typeface="Calibri"/>
                <a:cs typeface="Calibri"/>
              </a:rPr>
              <a:t>la</a:t>
            </a:r>
            <a:r>
              <a:rPr sz="2398" spc="-10" dirty="0">
                <a:solidFill>
                  <a:prstClr val="black"/>
                </a:solidFill>
                <a:latin typeface="Calibri"/>
                <a:cs typeface="Calibri"/>
              </a:rPr>
              <a:t> </a:t>
            </a:r>
            <a:r>
              <a:rPr sz="2398" dirty="0">
                <a:solidFill>
                  <a:prstClr val="black"/>
                </a:solidFill>
                <a:latin typeface="Calibri"/>
                <a:cs typeface="Calibri"/>
              </a:rPr>
              <a:t>musique</a:t>
            </a:r>
            <a:r>
              <a:rPr sz="2398" spc="5" dirty="0">
                <a:solidFill>
                  <a:prstClr val="black"/>
                </a:solidFill>
                <a:latin typeface="Calibri"/>
                <a:cs typeface="Calibri"/>
              </a:rPr>
              <a:t> </a:t>
            </a:r>
            <a:r>
              <a:rPr sz="2398" dirty="0">
                <a:solidFill>
                  <a:prstClr val="black"/>
                </a:solidFill>
                <a:latin typeface="Calibri"/>
                <a:cs typeface="Calibri"/>
              </a:rPr>
              <a:t>:</a:t>
            </a:r>
            <a:r>
              <a:rPr sz="2398" spc="-25" dirty="0">
                <a:solidFill>
                  <a:prstClr val="black"/>
                </a:solidFill>
                <a:latin typeface="Calibri"/>
                <a:cs typeface="Calibri"/>
              </a:rPr>
              <a:t> </a:t>
            </a:r>
            <a:r>
              <a:rPr sz="2398" b="1" dirty="0">
                <a:solidFill>
                  <a:srgbClr val="009FE2"/>
                </a:solidFill>
                <a:latin typeface="Calibri"/>
                <a:cs typeface="Calibri"/>
              </a:rPr>
              <a:t>aussi </a:t>
            </a:r>
            <a:r>
              <a:rPr sz="2398" b="1" spc="-5" dirty="0">
                <a:solidFill>
                  <a:srgbClr val="009FE2"/>
                </a:solidFill>
                <a:latin typeface="Calibri"/>
                <a:cs typeface="Calibri"/>
              </a:rPr>
              <a:t>0,20</a:t>
            </a:r>
            <a:r>
              <a:rPr sz="2398" b="1" spc="-10" dirty="0">
                <a:solidFill>
                  <a:srgbClr val="009FE2"/>
                </a:solidFill>
                <a:latin typeface="Calibri"/>
                <a:cs typeface="Calibri"/>
              </a:rPr>
              <a:t> pt</a:t>
            </a:r>
            <a:endParaRPr sz="2398" dirty="0">
              <a:solidFill>
                <a:prstClr val="black"/>
              </a:solidFill>
              <a:latin typeface="Calibri"/>
              <a:cs typeface="Calibri"/>
            </a:endParaRPr>
          </a:p>
          <a:p>
            <a:pPr marL="875599" lvl="1" indent="-343260" defTabSz="913668" fontAlgn="auto">
              <a:spcBef>
                <a:spcPts val="0"/>
              </a:spcBef>
              <a:spcAft>
                <a:spcPts val="0"/>
              </a:spcAft>
              <a:buFont typeface="Arial MT"/>
              <a:buChar char="•"/>
              <a:tabLst>
                <a:tab pos="875599" algn="l"/>
                <a:tab pos="876233" algn="l"/>
              </a:tabLst>
            </a:pPr>
            <a:r>
              <a:rPr sz="2398" u="heavy" dirty="0">
                <a:solidFill>
                  <a:prstClr val="black"/>
                </a:solidFill>
                <a:uFill>
                  <a:solidFill>
                    <a:srgbClr val="000000"/>
                  </a:solidFill>
                </a:uFill>
                <a:latin typeface="Calibri"/>
                <a:cs typeface="Calibri"/>
              </a:rPr>
              <a:t>Musique</a:t>
            </a:r>
            <a:r>
              <a:rPr sz="2398" u="heavy" spc="-10" dirty="0">
                <a:solidFill>
                  <a:prstClr val="black"/>
                </a:solidFill>
                <a:uFill>
                  <a:solidFill>
                    <a:srgbClr val="000000"/>
                  </a:solidFill>
                </a:uFill>
                <a:latin typeface="Calibri"/>
                <a:cs typeface="Calibri"/>
              </a:rPr>
              <a:t> </a:t>
            </a:r>
            <a:r>
              <a:rPr sz="2398" u="heavy" spc="-5" dirty="0">
                <a:solidFill>
                  <a:prstClr val="black"/>
                </a:solidFill>
                <a:uFill>
                  <a:solidFill>
                    <a:srgbClr val="000000"/>
                  </a:solidFill>
                </a:uFill>
                <a:latin typeface="Calibri"/>
                <a:cs typeface="Calibri"/>
              </a:rPr>
              <a:t>de</a:t>
            </a:r>
            <a:r>
              <a:rPr sz="2398" u="heavy" spc="-10" dirty="0">
                <a:solidFill>
                  <a:prstClr val="black"/>
                </a:solidFill>
                <a:uFill>
                  <a:solidFill>
                    <a:srgbClr val="000000"/>
                  </a:solidFill>
                </a:uFill>
                <a:latin typeface="Calibri"/>
                <a:cs typeface="Calibri"/>
              </a:rPr>
              <a:t> </a:t>
            </a:r>
            <a:r>
              <a:rPr sz="2398" u="heavy" spc="-15" dirty="0">
                <a:solidFill>
                  <a:prstClr val="black"/>
                </a:solidFill>
                <a:uFill>
                  <a:solidFill>
                    <a:srgbClr val="000000"/>
                  </a:solidFill>
                </a:uFill>
                <a:latin typeface="Calibri"/>
                <a:cs typeface="Calibri"/>
              </a:rPr>
              <a:t>fond</a:t>
            </a:r>
            <a:r>
              <a:rPr sz="2398" spc="5" dirty="0">
                <a:solidFill>
                  <a:prstClr val="black"/>
                </a:solidFill>
                <a:latin typeface="Calibri"/>
                <a:cs typeface="Calibri"/>
              </a:rPr>
              <a:t> </a:t>
            </a:r>
            <a:r>
              <a:rPr sz="2398" spc="-10" dirty="0">
                <a:solidFill>
                  <a:prstClr val="black"/>
                </a:solidFill>
                <a:latin typeface="Calibri"/>
                <a:cs typeface="Calibri"/>
              </a:rPr>
              <a:t>est</a:t>
            </a:r>
            <a:r>
              <a:rPr sz="2398" spc="-20" dirty="0">
                <a:solidFill>
                  <a:prstClr val="black"/>
                </a:solidFill>
                <a:latin typeface="Calibri"/>
                <a:cs typeface="Calibri"/>
              </a:rPr>
              <a:t> </a:t>
            </a:r>
            <a:r>
              <a:rPr sz="2398" spc="-5" dirty="0">
                <a:solidFill>
                  <a:prstClr val="black"/>
                </a:solidFill>
                <a:latin typeface="Calibri"/>
                <a:cs typeface="Calibri"/>
              </a:rPr>
              <a:t>renommé</a:t>
            </a:r>
            <a:r>
              <a:rPr sz="2398" spc="-15" dirty="0">
                <a:solidFill>
                  <a:prstClr val="black"/>
                </a:solidFill>
                <a:latin typeface="Calibri"/>
                <a:cs typeface="Calibri"/>
              </a:rPr>
              <a:t> </a:t>
            </a:r>
            <a:r>
              <a:rPr sz="2398" dirty="0">
                <a:solidFill>
                  <a:prstClr val="black"/>
                </a:solidFill>
                <a:latin typeface="Calibri"/>
                <a:cs typeface="Calibri"/>
              </a:rPr>
              <a:t>«</a:t>
            </a:r>
            <a:r>
              <a:rPr sz="2398" spc="-15" dirty="0">
                <a:solidFill>
                  <a:prstClr val="black"/>
                </a:solidFill>
                <a:latin typeface="Calibri"/>
                <a:cs typeface="Calibri"/>
              </a:rPr>
              <a:t> </a:t>
            </a:r>
            <a:r>
              <a:rPr sz="2398" dirty="0">
                <a:solidFill>
                  <a:prstClr val="black"/>
                </a:solidFill>
                <a:latin typeface="Calibri"/>
                <a:cs typeface="Calibri"/>
              </a:rPr>
              <a:t>Manque</a:t>
            </a:r>
            <a:r>
              <a:rPr sz="2398" spc="-5" dirty="0">
                <a:solidFill>
                  <a:prstClr val="black"/>
                </a:solidFill>
                <a:latin typeface="Calibri"/>
                <a:cs typeface="Calibri"/>
              </a:rPr>
              <a:t> de</a:t>
            </a:r>
            <a:r>
              <a:rPr sz="2398" spc="-10" dirty="0">
                <a:solidFill>
                  <a:prstClr val="black"/>
                </a:solidFill>
                <a:latin typeface="Calibri"/>
                <a:cs typeface="Calibri"/>
              </a:rPr>
              <a:t> relation </a:t>
            </a:r>
            <a:r>
              <a:rPr sz="2398" spc="-15" dirty="0">
                <a:solidFill>
                  <a:prstClr val="black"/>
                </a:solidFill>
                <a:latin typeface="Calibri"/>
                <a:cs typeface="Calibri"/>
              </a:rPr>
              <a:t>entre</a:t>
            </a:r>
            <a:r>
              <a:rPr sz="2398" spc="-5" dirty="0">
                <a:solidFill>
                  <a:prstClr val="black"/>
                </a:solidFill>
                <a:latin typeface="Calibri"/>
                <a:cs typeface="Calibri"/>
              </a:rPr>
              <a:t> </a:t>
            </a:r>
            <a:r>
              <a:rPr sz="2398" dirty="0">
                <a:solidFill>
                  <a:prstClr val="black"/>
                </a:solidFill>
                <a:latin typeface="Calibri"/>
                <a:cs typeface="Calibri"/>
              </a:rPr>
              <a:t>la</a:t>
            </a:r>
            <a:r>
              <a:rPr sz="2398" spc="-15" dirty="0">
                <a:solidFill>
                  <a:prstClr val="black"/>
                </a:solidFill>
                <a:latin typeface="Calibri"/>
                <a:cs typeface="Calibri"/>
              </a:rPr>
              <a:t> </a:t>
            </a:r>
            <a:r>
              <a:rPr sz="2398" dirty="0">
                <a:solidFill>
                  <a:prstClr val="black"/>
                </a:solidFill>
                <a:latin typeface="Calibri"/>
                <a:cs typeface="Calibri"/>
              </a:rPr>
              <a:t>musique</a:t>
            </a:r>
          </a:p>
          <a:p>
            <a:pPr marL="875599" defTabSz="913668" fontAlgn="auto">
              <a:spcBef>
                <a:spcPts val="0"/>
              </a:spcBef>
              <a:spcAft>
                <a:spcPts val="0"/>
              </a:spcAft>
            </a:pPr>
            <a:r>
              <a:rPr sz="2398" dirty="0">
                <a:solidFill>
                  <a:prstClr val="black"/>
                </a:solidFill>
                <a:latin typeface="Calibri"/>
                <a:cs typeface="Calibri"/>
              </a:rPr>
              <a:t>et</a:t>
            </a:r>
            <a:r>
              <a:rPr sz="2398" spc="-35" dirty="0">
                <a:solidFill>
                  <a:prstClr val="black"/>
                </a:solidFill>
                <a:latin typeface="Calibri"/>
                <a:cs typeface="Calibri"/>
              </a:rPr>
              <a:t> </a:t>
            </a:r>
            <a:r>
              <a:rPr sz="2398" spc="-30" dirty="0">
                <a:solidFill>
                  <a:prstClr val="black"/>
                </a:solidFill>
                <a:latin typeface="Calibri"/>
                <a:cs typeface="Calibri"/>
              </a:rPr>
              <a:t>l’exercice</a:t>
            </a:r>
            <a:r>
              <a:rPr sz="2398" spc="-50" dirty="0">
                <a:solidFill>
                  <a:prstClr val="black"/>
                </a:solidFill>
                <a:latin typeface="Calibri"/>
                <a:cs typeface="Calibri"/>
              </a:rPr>
              <a:t> </a:t>
            </a:r>
            <a:r>
              <a:rPr sz="2398" dirty="0">
                <a:solidFill>
                  <a:prstClr val="black"/>
                </a:solidFill>
                <a:latin typeface="Calibri"/>
                <a:cs typeface="Calibri"/>
              </a:rPr>
              <a:t>»</a:t>
            </a:r>
            <a:r>
              <a:rPr sz="2398" spc="-25" dirty="0">
                <a:solidFill>
                  <a:prstClr val="black"/>
                </a:solidFill>
                <a:latin typeface="Calibri"/>
                <a:cs typeface="Calibri"/>
              </a:rPr>
              <a:t> </a:t>
            </a:r>
            <a:r>
              <a:rPr sz="2398" b="1" dirty="0">
                <a:solidFill>
                  <a:srgbClr val="009FE2"/>
                </a:solidFill>
                <a:latin typeface="Calibri"/>
                <a:cs typeface="Calibri"/>
              </a:rPr>
              <a:t>aussi</a:t>
            </a:r>
            <a:r>
              <a:rPr sz="2398" b="1" spc="-10" dirty="0">
                <a:solidFill>
                  <a:srgbClr val="009FE2"/>
                </a:solidFill>
                <a:latin typeface="Calibri"/>
                <a:cs typeface="Calibri"/>
              </a:rPr>
              <a:t> </a:t>
            </a:r>
            <a:r>
              <a:rPr sz="2398" b="1" dirty="0">
                <a:solidFill>
                  <a:srgbClr val="009FE2"/>
                </a:solidFill>
                <a:latin typeface="Calibri"/>
                <a:cs typeface="Calibri"/>
              </a:rPr>
              <a:t>0,20</a:t>
            </a:r>
            <a:r>
              <a:rPr sz="2398" b="1" spc="-20" dirty="0">
                <a:solidFill>
                  <a:srgbClr val="009FE2"/>
                </a:solidFill>
                <a:latin typeface="Calibri"/>
                <a:cs typeface="Calibri"/>
              </a:rPr>
              <a:t> </a:t>
            </a:r>
            <a:r>
              <a:rPr sz="2398" b="1" spc="-10" dirty="0">
                <a:solidFill>
                  <a:srgbClr val="009FE2"/>
                </a:solidFill>
                <a:latin typeface="Calibri"/>
                <a:cs typeface="Calibri"/>
              </a:rPr>
              <a:t>pt</a:t>
            </a:r>
            <a:endParaRPr sz="2398" dirty="0">
              <a:solidFill>
                <a:prstClr val="black"/>
              </a:solidFill>
              <a:latin typeface="Calibri"/>
              <a:cs typeface="Calibri"/>
            </a:endParaRPr>
          </a:p>
          <a:p>
            <a:pPr marL="875599" lvl="1" indent="-343260" defTabSz="913668" fontAlgn="auto">
              <a:spcBef>
                <a:spcPts val="0"/>
              </a:spcBef>
              <a:spcAft>
                <a:spcPts val="0"/>
              </a:spcAft>
              <a:buFont typeface="Arial MT"/>
              <a:buChar char="•"/>
              <a:tabLst>
                <a:tab pos="875599" algn="l"/>
                <a:tab pos="876233" algn="l"/>
              </a:tabLst>
            </a:pPr>
            <a:r>
              <a:rPr sz="2398" b="1" spc="-5" dirty="0">
                <a:solidFill>
                  <a:srgbClr val="009FE2"/>
                </a:solidFill>
                <a:latin typeface="Calibri"/>
                <a:cs typeface="Calibri"/>
              </a:rPr>
              <a:t>Disparu</a:t>
            </a:r>
            <a:r>
              <a:rPr sz="2398" b="1" spc="-10" dirty="0">
                <a:solidFill>
                  <a:srgbClr val="009FE2"/>
                </a:solidFill>
                <a:latin typeface="Calibri"/>
                <a:cs typeface="Calibri"/>
              </a:rPr>
              <a:t> </a:t>
            </a:r>
            <a:r>
              <a:rPr sz="2398" dirty="0">
                <a:solidFill>
                  <a:prstClr val="black"/>
                </a:solidFill>
                <a:latin typeface="Calibri"/>
                <a:cs typeface="Calibri"/>
              </a:rPr>
              <a:t>:</a:t>
            </a:r>
            <a:r>
              <a:rPr sz="2398" spc="-10" dirty="0">
                <a:solidFill>
                  <a:prstClr val="black"/>
                </a:solidFill>
                <a:latin typeface="Calibri"/>
                <a:cs typeface="Calibri"/>
              </a:rPr>
              <a:t> </a:t>
            </a:r>
            <a:r>
              <a:rPr sz="2398" u="heavy" spc="-10" dirty="0">
                <a:solidFill>
                  <a:prstClr val="black"/>
                </a:solidFill>
                <a:uFill>
                  <a:solidFill>
                    <a:srgbClr val="000000"/>
                  </a:solidFill>
                </a:uFill>
                <a:latin typeface="Calibri"/>
                <a:cs typeface="Calibri"/>
              </a:rPr>
              <a:t>Exécution</a:t>
            </a:r>
            <a:r>
              <a:rPr sz="2398" u="heavy" spc="-25" dirty="0">
                <a:solidFill>
                  <a:prstClr val="black"/>
                </a:solidFill>
                <a:uFill>
                  <a:solidFill>
                    <a:srgbClr val="000000"/>
                  </a:solidFill>
                </a:uFill>
                <a:latin typeface="Calibri"/>
                <a:cs typeface="Calibri"/>
              </a:rPr>
              <a:t> </a:t>
            </a:r>
            <a:r>
              <a:rPr sz="2398" u="heavy" spc="-5" dirty="0">
                <a:solidFill>
                  <a:prstClr val="black"/>
                </a:solidFill>
                <a:uFill>
                  <a:solidFill>
                    <a:srgbClr val="000000"/>
                  </a:solidFill>
                </a:uFill>
                <a:latin typeface="Calibri"/>
                <a:cs typeface="Calibri"/>
              </a:rPr>
              <a:t>de</a:t>
            </a:r>
            <a:r>
              <a:rPr sz="2398" u="heavy" spc="-10" dirty="0">
                <a:solidFill>
                  <a:prstClr val="black"/>
                </a:solidFill>
                <a:uFill>
                  <a:solidFill>
                    <a:srgbClr val="000000"/>
                  </a:solidFill>
                </a:uFill>
                <a:latin typeface="Calibri"/>
                <a:cs typeface="Calibri"/>
              </a:rPr>
              <a:t> tout</a:t>
            </a:r>
            <a:r>
              <a:rPr sz="2398" u="heavy" spc="-25" dirty="0">
                <a:solidFill>
                  <a:prstClr val="black"/>
                </a:solidFill>
                <a:uFill>
                  <a:solidFill>
                    <a:srgbClr val="000000"/>
                  </a:solidFill>
                </a:uFill>
                <a:latin typeface="Calibri"/>
                <a:cs typeface="Calibri"/>
              </a:rPr>
              <a:t> </a:t>
            </a:r>
            <a:r>
              <a:rPr sz="2398" u="heavy" spc="-30" dirty="0">
                <a:solidFill>
                  <a:prstClr val="black"/>
                </a:solidFill>
                <a:uFill>
                  <a:solidFill>
                    <a:srgbClr val="000000"/>
                  </a:solidFill>
                </a:uFill>
                <a:latin typeface="Calibri"/>
                <a:cs typeface="Calibri"/>
              </a:rPr>
              <a:t>l’exercice</a:t>
            </a:r>
            <a:r>
              <a:rPr sz="2398" u="heavy" spc="-35" dirty="0">
                <a:solidFill>
                  <a:prstClr val="black"/>
                </a:solidFill>
                <a:uFill>
                  <a:solidFill>
                    <a:srgbClr val="000000"/>
                  </a:solidFill>
                </a:uFill>
                <a:latin typeface="Calibri"/>
                <a:cs typeface="Calibri"/>
              </a:rPr>
              <a:t> </a:t>
            </a:r>
            <a:r>
              <a:rPr sz="2398" u="heavy" spc="-10" dirty="0">
                <a:solidFill>
                  <a:prstClr val="black"/>
                </a:solidFill>
                <a:uFill>
                  <a:solidFill>
                    <a:srgbClr val="000000"/>
                  </a:solidFill>
                </a:uFill>
                <a:latin typeface="Calibri"/>
                <a:cs typeface="Calibri"/>
              </a:rPr>
              <a:t>comme</a:t>
            </a:r>
            <a:r>
              <a:rPr sz="2398" u="heavy" spc="-15" dirty="0">
                <a:solidFill>
                  <a:prstClr val="black"/>
                </a:solidFill>
                <a:uFill>
                  <a:solidFill>
                    <a:srgbClr val="000000"/>
                  </a:solidFill>
                </a:uFill>
                <a:latin typeface="Calibri"/>
                <a:cs typeface="Calibri"/>
              </a:rPr>
              <a:t> </a:t>
            </a:r>
            <a:r>
              <a:rPr sz="2398" u="heavy" spc="-5" dirty="0">
                <a:solidFill>
                  <a:prstClr val="black"/>
                </a:solidFill>
                <a:uFill>
                  <a:solidFill>
                    <a:srgbClr val="000000"/>
                  </a:solidFill>
                </a:uFill>
                <a:latin typeface="Calibri"/>
                <a:cs typeface="Calibri"/>
              </a:rPr>
              <a:t>séries</a:t>
            </a:r>
            <a:r>
              <a:rPr sz="2398" u="heavy" spc="-25" dirty="0">
                <a:solidFill>
                  <a:prstClr val="black"/>
                </a:solidFill>
                <a:uFill>
                  <a:solidFill>
                    <a:srgbClr val="000000"/>
                  </a:solidFill>
                </a:uFill>
                <a:latin typeface="Calibri"/>
                <a:cs typeface="Calibri"/>
              </a:rPr>
              <a:t> </a:t>
            </a:r>
            <a:r>
              <a:rPr sz="2398" u="heavy" spc="-20" dirty="0">
                <a:solidFill>
                  <a:prstClr val="black"/>
                </a:solidFill>
                <a:uFill>
                  <a:solidFill>
                    <a:srgbClr val="000000"/>
                  </a:solidFill>
                </a:uFill>
                <a:latin typeface="Calibri"/>
                <a:cs typeface="Calibri"/>
              </a:rPr>
              <a:t>d’éléments</a:t>
            </a:r>
            <a:r>
              <a:rPr sz="2398" u="heavy" dirty="0">
                <a:solidFill>
                  <a:prstClr val="black"/>
                </a:solidFill>
                <a:uFill>
                  <a:solidFill>
                    <a:srgbClr val="000000"/>
                  </a:solidFill>
                </a:uFill>
                <a:latin typeface="Calibri"/>
                <a:cs typeface="Calibri"/>
              </a:rPr>
              <a:t> </a:t>
            </a:r>
            <a:r>
              <a:rPr sz="2398" u="heavy" spc="-10" dirty="0">
                <a:solidFill>
                  <a:prstClr val="black"/>
                </a:solidFill>
                <a:uFill>
                  <a:solidFill>
                    <a:srgbClr val="000000"/>
                  </a:solidFill>
                </a:uFill>
                <a:latin typeface="Calibri"/>
                <a:cs typeface="Calibri"/>
              </a:rPr>
              <a:t>et</a:t>
            </a:r>
            <a:r>
              <a:rPr sz="2398" u="heavy" spc="-15" dirty="0">
                <a:solidFill>
                  <a:prstClr val="black"/>
                </a:solidFill>
                <a:uFill>
                  <a:solidFill>
                    <a:srgbClr val="000000"/>
                  </a:solidFill>
                </a:uFill>
                <a:latin typeface="Calibri"/>
                <a:cs typeface="Calibri"/>
              </a:rPr>
              <a:t> </a:t>
            </a:r>
            <a:r>
              <a:rPr sz="2398" u="heavy" spc="-5" dirty="0">
                <a:solidFill>
                  <a:prstClr val="black"/>
                </a:solidFill>
                <a:uFill>
                  <a:solidFill>
                    <a:srgbClr val="000000"/>
                  </a:solidFill>
                </a:uFill>
                <a:latin typeface="Calibri"/>
                <a:cs typeface="Calibri"/>
              </a:rPr>
              <a:t>de</a:t>
            </a:r>
            <a:endParaRPr sz="2398" dirty="0">
              <a:solidFill>
                <a:prstClr val="black"/>
              </a:solidFill>
              <a:latin typeface="Calibri"/>
              <a:cs typeface="Calibri"/>
            </a:endParaRPr>
          </a:p>
          <a:p>
            <a:pPr marL="875599" defTabSz="913668" fontAlgn="auto">
              <a:spcBef>
                <a:spcPts val="0"/>
              </a:spcBef>
              <a:spcAft>
                <a:spcPts val="0"/>
              </a:spcAft>
            </a:pPr>
            <a:r>
              <a:rPr sz="2398" u="heavy" spc="-5" dirty="0">
                <a:solidFill>
                  <a:prstClr val="black"/>
                </a:solidFill>
                <a:uFill>
                  <a:solidFill>
                    <a:srgbClr val="000000"/>
                  </a:solidFill>
                </a:uFill>
                <a:latin typeface="Calibri"/>
                <a:cs typeface="Calibri"/>
              </a:rPr>
              <a:t>mouvements</a:t>
            </a:r>
            <a:r>
              <a:rPr sz="2398" u="heavy" dirty="0">
                <a:solidFill>
                  <a:prstClr val="black"/>
                </a:solidFill>
                <a:uFill>
                  <a:solidFill>
                    <a:srgbClr val="000000"/>
                  </a:solidFill>
                </a:uFill>
                <a:latin typeface="Calibri"/>
                <a:cs typeface="Calibri"/>
              </a:rPr>
              <a:t> </a:t>
            </a:r>
            <a:r>
              <a:rPr sz="2398" u="heavy" spc="-10" dirty="0">
                <a:solidFill>
                  <a:prstClr val="black"/>
                </a:solidFill>
                <a:uFill>
                  <a:solidFill>
                    <a:srgbClr val="000000"/>
                  </a:solidFill>
                </a:uFill>
                <a:latin typeface="Calibri"/>
                <a:cs typeface="Calibri"/>
              </a:rPr>
              <a:t>discontinus</a:t>
            </a:r>
            <a:r>
              <a:rPr sz="2398" spc="-5" dirty="0">
                <a:solidFill>
                  <a:prstClr val="black"/>
                </a:solidFill>
                <a:latin typeface="Calibri"/>
                <a:cs typeface="Calibri"/>
              </a:rPr>
              <a:t> (manque</a:t>
            </a:r>
            <a:r>
              <a:rPr sz="2398" spc="-10" dirty="0">
                <a:solidFill>
                  <a:prstClr val="black"/>
                </a:solidFill>
                <a:latin typeface="Calibri"/>
                <a:cs typeface="Calibri"/>
              </a:rPr>
              <a:t> </a:t>
            </a:r>
            <a:r>
              <a:rPr sz="2398" spc="-5" dirty="0">
                <a:solidFill>
                  <a:prstClr val="black"/>
                </a:solidFill>
                <a:latin typeface="Calibri"/>
                <a:cs typeface="Calibri"/>
              </a:rPr>
              <a:t>de </a:t>
            </a:r>
            <a:r>
              <a:rPr sz="2398" spc="-10" dirty="0">
                <a:solidFill>
                  <a:prstClr val="black"/>
                </a:solidFill>
                <a:latin typeface="Calibri"/>
                <a:cs typeface="Calibri"/>
              </a:rPr>
              <a:t>fluidité)</a:t>
            </a:r>
            <a:endParaRPr sz="2398" dirty="0">
              <a:solidFill>
                <a:prstClr val="black"/>
              </a:solidFill>
              <a:latin typeface="Calibri"/>
              <a:cs typeface="Calibri"/>
            </a:endParaRPr>
          </a:p>
        </p:txBody>
      </p:sp>
      <p:pic>
        <p:nvPicPr>
          <p:cNvPr id="7" name="Image 6">
            <a:extLst>
              <a:ext uri="{FF2B5EF4-FFF2-40B4-BE49-F238E27FC236}">
                <a16:creationId xmlns:a16="http://schemas.microsoft.com/office/drawing/2014/main" id="{0C03E218-14F1-26C4-558F-B7DC5F44A452}"/>
              </a:ext>
            </a:extLst>
          </p:cNvPr>
          <p:cNvPicPr>
            <a:picLocks noChangeAspect="1"/>
          </p:cNvPicPr>
          <p:nvPr/>
        </p:nvPicPr>
        <p:blipFill>
          <a:blip r:embed="rId4"/>
          <a:srcRect/>
          <a:stretch>
            <a:fillRect/>
          </a:stretch>
        </p:blipFill>
        <p:spPr bwMode="auto">
          <a:xfrm>
            <a:off x="8923338" y="555625"/>
            <a:ext cx="1173162" cy="671513"/>
          </a:xfrm>
          <a:prstGeom prst="rect">
            <a:avLst/>
          </a:prstGeom>
          <a:noFill/>
          <a:ln w="9525">
            <a:noFill/>
            <a:miter lim="800000"/>
            <a:headEnd/>
            <a:tailEnd/>
          </a:ln>
        </p:spPr>
      </p:pic>
      <p:sp>
        <p:nvSpPr>
          <p:cNvPr id="8" name="object 5">
            <a:extLst>
              <a:ext uri="{FF2B5EF4-FFF2-40B4-BE49-F238E27FC236}">
                <a16:creationId xmlns:a16="http://schemas.microsoft.com/office/drawing/2014/main" id="{885F13E7-0989-BFC0-C312-86195273E267}"/>
              </a:ext>
            </a:extLst>
          </p:cNvPr>
          <p:cNvSpPr txBox="1"/>
          <p:nvPr/>
        </p:nvSpPr>
        <p:spPr>
          <a:xfrm>
            <a:off x="838024" y="667327"/>
            <a:ext cx="5975520" cy="442740"/>
          </a:xfrm>
          <a:prstGeom prst="rect">
            <a:avLst/>
          </a:prstGeom>
        </p:spPr>
        <p:txBody>
          <a:bodyPr vert="horz" wrap="square" lIns="0" tIns="12055" rIns="0" bIns="0" rtlCol="0">
            <a:spAutoFit/>
          </a:bodyPr>
          <a:lstStyle/>
          <a:p>
            <a:pPr marL="12690" defTabSz="913668" fontAlgn="auto">
              <a:spcBef>
                <a:spcPts val="95"/>
              </a:spcBef>
              <a:spcAft>
                <a:spcPts val="0"/>
              </a:spcAft>
            </a:pPr>
            <a:r>
              <a:rPr lang="fr-FR" sz="2798" b="1" spc="-5" dirty="0">
                <a:solidFill>
                  <a:srgbClr val="FFFFFF"/>
                </a:solidFill>
                <a:latin typeface="Arial"/>
                <a:cs typeface="Arial"/>
              </a:rPr>
              <a:t>NOUVEAU CODE FIG</a:t>
            </a:r>
            <a:endParaRPr sz="2798" dirty="0">
              <a:solidFill>
                <a:prstClr val="black"/>
              </a:solidFill>
              <a:latin typeface="Arial"/>
              <a:cs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Déductions pour PERFORMANCE ARTISTIQUE</a:t>
            </a:r>
          </a:p>
        </p:txBody>
      </p:sp>
      <p:pic>
        <p:nvPicPr>
          <p:cNvPr id="3" name="Image 3">
            <a:extLst>
              <a:ext uri="{FF2B5EF4-FFF2-40B4-BE49-F238E27FC236}">
                <a16:creationId xmlns:a16="http://schemas.microsoft.com/office/drawing/2014/main" id="{E56DA8E2-B0A0-C825-535E-17B970F503DC}"/>
              </a:ext>
            </a:extLst>
          </p:cNvPr>
          <p:cNvPicPr>
            <a:picLocks noChangeAspect="1"/>
          </p:cNvPicPr>
          <p:nvPr/>
        </p:nvPicPr>
        <p:blipFill>
          <a:blip r:embed="rId3"/>
          <a:srcRect/>
          <a:stretch>
            <a:fillRect/>
          </a:stretch>
        </p:blipFill>
        <p:spPr bwMode="auto">
          <a:xfrm>
            <a:off x="9047163" y="560388"/>
            <a:ext cx="1173162" cy="671512"/>
          </a:xfrm>
          <a:prstGeom prst="rect">
            <a:avLst/>
          </a:prstGeom>
          <a:noFill/>
          <a:ln w="9525">
            <a:noFill/>
            <a:miter lim="800000"/>
            <a:headEnd/>
            <a:tailEnd/>
          </a:ln>
        </p:spPr>
      </p:pic>
      <p:graphicFrame>
        <p:nvGraphicFramePr>
          <p:cNvPr id="6" name="Objet 5">
            <a:extLst>
              <a:ext uri="{FF2B5EF4-FFF2-40B4-BE49-F238E27FC236}">
                <a16:creationId xmlns:a16="http://schemas.microsoft.com/office/drawing/2014/main" id="{5DEE044C-262D-6D0D-B021-8F7A66FBF344}"/>
              </a:ext>
            </a:extLst>
          </p:cNvPr>
          <p:cNvGraphicFramePr>
            <a:graphicFrameLocks noChangeAspect="1"/>
          </p:cNvGraphicFramePr>
          <p:nvPr>
            <p:extLst>
              <p:ext uri="{D42A27DB-BD31-4B8C-83A1-F6EECF244321}">
                <p14:modId xmlns:p14="http://schemas.microsoft.com/office/powerpoint/2010/main" val="3412932914"/>
              </p:ext>
            </p:extLst>
          </p:nvPr>
        </p:nvGraphicFramePr>
        <p:xfrm>
          <a:off x="1944913" y="1436258"/>
          <a:ext cx="7431315" cy="5127882"/>
        </p:xfrm>
        <a:graphic>
          <a:graphicData uri="http://schemas.openxmlformats.org/presentationml/2006/ole">
            <mc:AlternateContent xmlns:mc="http://schemas.openxmlformats.org/markup-compatibility/2006">
              <mc:Choice xmlns:v="urn:schemas-microsoft-com:vml" Requires="v">
                <p:oleObj spid="_x0000_s1026" name="Worksheet" r:id="rId4" imgW="5162476" imgH="3562464" progId="Excel.Sheet.12">
                  <p:embed/>
                </p:oleObj>
              </mc:Choice>
              <mc:Fallback>
                <p:oleObj name="Worksheet" r:id="rId4" imgW="5162476" imgH="3562464" progId="Excel.Sheet.12">
                  <p:embed/>
                  <p:pic>
                    <p:nvPicPr>
                      <p:cNvPr id="0" name=""/>
                      <p:cNvPicPr/>
                      <p:nvPr/>
                    </p:nvPicPr>
                    <p:blipFill>
                      <a:blip r:embed="rId5"/>
                      <a:stretch>
                        <a:fillRect/>
                      </a:stretch>
                    </p:blipFill>
                    <p:spPr>
                      <a:xfrm>
                        <a:off x="1944913" y="1436258"/>
                        <a:ext cx="7431315" cy="5127882"/>
                      </a:xfrm>
                      <a:prstGeom prst="rect">
                        <a:avLst/>
                      </a:prstGeom>
                    </p:spPr>
                  </p:pic>
                </p:oleObj>
              </mc:Fallback>
            </mc:AlternateContent>
          </a:graphicData>
        </a:graphic>
      </p:graphicFrame>
    </p:spTree>
    <p:extLst>
      <p:ext uri="{BB962C8B-B14F-4D97-AF65-F5344CB8AC3E}">
        <p14:creationId xmlns:p14="http://schemas.microsoft.com/office/powerpoint/2010/main" val="13162302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Déductions pour MUSICALITE / MUSIQUE</a:t>
            </a:r>
          </a:p>
        </p:txBody>
      </p:sp>
      <p:pic>
        <p:nvPicPr>
          <p:cNvPr id="6" name="Image 3">
            <a:extLst>
              <a:ext uri="{FF2B5EF4-FFF2-40B4-BE49-F238E27FC236}">
                <a16:creationId xmlns:a16="http://schemas.microsoft.com/office/drawing/2014/main" id="{3509DD0D-8FD8-CCCA-82BB-8305B84782CE}"/>
              </a:ext>
            </a:extLst>
          </p:cNvPr>
          <p:cNvPicPr>
            <a:picLocks noChangeAspect="1"/>
          </p:cNvPicPr>
          <p:nvPr/>
        </p:nvPicPr>
        <p:blipFill>
          <a:blip r:embed="rId3"/>
          <a:srcRect/>
          <a:stretch>
            <a:fillRect/>
          </a:stretch>
        </p:blipFill>
        <p:spPr bwMode="auto">
          <a:xfrm>
            <a:off x="8828088" y="544513"/>
            <a:ext cx="1173162" cy="671512"/>
          </a:xfrm>
          <a:prstGeom prst="rect">
            <a:avLst/>
          </a:prstGeom>
          <a:noFill/>
          <a:ln w="9525">
            <a:noFill/>
            <a:miter lim="800000"/>
            <a:headEnd/>
            <a:tailEnd/>
          </a:ln>
        </p:spPr>
      </p:pic>
      <p:graphicFrame>
        <p:nvGraphicFramePr>
          <p:cNvPr id="3" name="Objet 2">
            <a:extLst>
              <a:ext uri="{FF2B5EF4-FFF2-40B4-BE49-F238E27FC236}">
                <a16:creationId xmlns:a16="http://schemas.microsoft.com/office/drawing/2014/main" id="{4C734994-2B68-E3E6-4B0E-4339730E98E8}"/>
              </a:ext>
            </a:extLst>
          </p:cNvPr>
          <p:cNvGraphicFramePr>
            <a:graphicFrameLocks noChangeAspect="1"/>
          </p:cNvGraphicFramePr>
          <p:nvPr>
            <p:extLst>
              <p:ext uri="{D42A27DB-BD31-4B8C-83A1-F6EECF244321}">
                <p14:modId xmlns:p14="http://schemas.microsoft.com/office/powerpoint/2010/main" val="634564876"/>
              </p:ext>
            </p:extLst>
          </p:nvPr>
        </p:nvGraphicFramePr>
        <p:xfrm>
          <a:off x="1005829" y="1596571"/>
          <a:ext cx="8995421" cy="4530904"/>
        </p:xfrm>
        <a:graphic>
          <a:graphicData uri="http://schemas.openxmlformats.org/presentationml/2006/ole">
            <mc:AlternateContent xmlns:mc="http://schemas.openxmlformats.org/markup-compatibility/2006">
              <mc:Choice xmlns:v="urn:schemas-microsoft-com:vml" Requires="v">
                <p:oleObj spid="_x0000_s2050" name="Worksheet" r:id="rId4" imgW="5162476" imgH="2600497" progId="Excel.Sheet.12">
                  <p:embed/>
                </p:oleObj>
              </mc:Choice>
              <mc:Fallback>
                <p:oleObj name="Worksheet" r:id="rId4" imgW="5162476" imgH="2600497" progId="Excel.Sheet.12">
                  <p:embed/>
                  <p:pic>
                    <p:nvPicPr>
                      <p:cNvPr id="0" name=""/>
                      <p:cNvPicPr/>
                      <p:nvPr/>
                    </p:nvPicPr>
                    <p:blipFill>
                      <a:blip r:embed="rId5"/>
                      <a:stretch>
                        <a:fillRect/>
                      </a:stretch>
                    </p:blipFill>
                    <p:spPr>
                      <a:xfrm>
                        <a:off x="1005829" y="1596571"/>
                        <a:ext cx="8995421" cy="4530904"/>
                      </a:xfrm>
                      <a:prstGeom prst="rect">
                        <a:avLst/>
                      </a:prstGeom>
                    </p:spPr>
                  </p:pic>
                </p:oleObj>
              </mc:Fallback>
            </mc:AlternateContent>
          </a:graphicData>
        </a:graphic>
      </p:graphicFrame>
    </p:spTree>
    <p:extLst>
      <p:ext uri="{BB962C8B-B14F-4D97-AF65-F5344CB8AC3E}">
        <p14:creationId xmlns:p14="http://schemas.microsoft.com/office/powerpoint/2010/main" val="40844230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A0A5F-F924-D785-7E5F-64B82B2C7BC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1A50466-020E-2B38-8824-4FA52DAD53D0}"/>
              </a:ext>
            </a:extLst>
          </p:cNvPr>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Déductions pour COMPOSITION</a:t>
            </a:r>
          </a:p>
        </p:txBody>
      </p:sp>
      <p:pic>
        <p:nvPicPr>
          <p:cNvPr id="6" name="Image 3">
            <a:extLst>
              <a:ext uri="{FF2B5EF4-FFF2-40B4-BE49-F238E27FC236}">
                <a16:creationId xmlns:a16="http://schemas.microsoft.com/office/drawing/2014/main" id="{80A9282F-3008-4F51-8381-ABAF6FD9F2DF}"/>
              </a:ext>
            </a:extLst>
          </p:cNvPr>
          <p:cNvPicPr>
            <a:picLocks noChangeAspect="1"/>
          </p:cNvPicPr>
          <p:nvPr/>
        </p:nvPicPr>
        <p:blipFill>
          <a:blip r:embed="rId3"/>
          <a:srcRect/>
          <a:stretch>
            <a:fillRect/>
          </a:stretch>
        </p:blipFill>
        <p:spPr bwMode="auto">
          <a:xfrm>
            <a:off x="8828088" y="544513"/>
            <a:ext cx="1173162" cy="671512"/>
          </a:xfrm>
          <a:prstGeom prst="rect">
            <a:avLst/>
          </a:prstGeom>
          <a:noFill/>
          <a:ln w="9525">
            <a:noFill/>
            <a:miter lim="800000"/>
            <a:headEnd/>
            <a:tailEnd/>
          </a:ln>
        </p:spPr>
      </p:pic>
      <p:graphicFrame>
        <p:nvGraphicFramePr>
          <p:cNvPr id="3" name="Objet 2">
            <a:extLst>
              <a:ext uri="{FF2B5EF4-FFF2-40B4-BE49-F238E27FC236}">
                <a16:creationId xmlns:a16="http://schemas.microsoft.com/office/drawing/2014/main" id="{DEEF5C55-C345-A7E8-69AB-A03CAFBB3D3C}"/>
              </a:ext>
            </a:extLst>
          </p:cNvPr>
          <p:cNvGraphicFramePr>
            <a:graphicFrameLocks noChangeAspect="1"/>
          </p:cNvGraphicFramePr>
          <p:nvPr>
            <p:extLst>
              <p:ext uri="{D42A27DB-BD31-4B8C-83A1-F6EECF244321}">
                <p14:modId xmlns:p14="http://schemas.microsoft.com/office/powerpoint/2010/main" val="93411204"/>
              </p:ext>
            </p:extLst>
          </p:nvPr>
        </p:nvGraphicFramePr>
        <p:xfrm>
          <a:off x="348342" y="1901319"/>
          <a:ext cx="10180629" cy="3831823"/>
        </p:xfrm>
        <a:graphic>
          <a:graphicData uri="http://schemas.openxmlformats.org/presentationml/2006/ole">
            <mc:AlternateContent xmlns:mc="http://schemas.openxmlformats.org/markup-compatibility/2006">
              <mc:Choice xmlns:v="urn:schemas-microsoft-com:vml" Requires="v">
                <p:oleObj spid="_x0000_s3074" name="Worksheet" r:id="rId4" imgW="5162476" imgH="1943266" progId="Excel.Sheet.12">
                  <p:embed/>
                </p:oleObj>
              </mc:Choice>
              <mc:Fallback>
                <p:oleObj name="Worksheet" r:id="rId4" imgW="5162476" imgH="1943266" progId="Excel.Sheet.12">
                  <p:embed/>
                  <p:pic>
                    <p:nvPicPr>
                      <p:cNvPr id="0" name=""/>
                      <p:cNvPicPr/>
                      <p:nvPr/>
                    </p:nvPicPr>
                    <p:blipFill>
                      <a:blip r:embed="rId5"/>
                      <a:stretch>
                        <a:fillRect/>
                      </a:stretch>
                    </p:blipFill>
                    <p:spPr>
                      <a:xfrm>
                        <a:off x="348342" y="1901319"/>
                        <a:ext cx="10180629" cy="3831823"/>
                      </a:xfrm>
                      <a:prstGeom prst="rect">
                        <a:avLst/>
                      </a:prstGeom>
                    </p:spPr>
                  </p:pic>
                </p:oleObj>
              </mc:Fallback>
            </mc:AlternateContent>
          </a:graphicData>
        </a:graphic>
      </p:graphicFrame>
    </p:spTree>
    <p:extLst>
      <p:ext uri="{BB962C8B-B14F-4D97-AF65-F5344CB8AC3E}">
        <p14:creationId xmlns:p14="http://schemas.microsoft.com/office/powerpoint/2010/main" val="25242153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Déductions spécifiques</a:t>
            </a:r>
          </a:p>
        </p:txBody>
      </p:sp>
      <p:graphicFrame>
        <p:nvGraphicFramePr>
          <p:cNvPr id="5" name="Group 52">
            <a:extLst>
              <a:ext uri="{FF2B5EF4-FFF2-40B4-BE49-F238E27FC236}">
                <a16:creationId xmlns:a16="http://schemas.microsoft.com/office/drawing/2014/main" id="{93DEBDC0-48EB-2A07-19A1-AA1339F3D839}"/>
              </a:ext>
            </a:extLst>
          </p:cNvPr>
          <p:cNvGraphicFramePr>
            <a:graphicFrameLocks noGrp="1"/>
          </p:cNvGraphicFramePr>
          <p:nvPr>
            <p:extLst>
              <p:ext uri="{D42A27DB-BD31-4B8C-83A1-F6EECF244321}">
                <p14:modId xmlns:p14="http://schemas.microsoft.com/office/powerpoint/2010/main" val="4267628238"/>
              </p:ext>
            </p:extLst>
          </p:nvPr>
        </p:nvGraphicFramePr>
        <p:xfrm>
          <a:off x="468313" y="1595438"/>
          <a:ext cx="9791700" cy="4334723"/>
        </p:xfrm>
        <a:graphic>
          <a:graphicData uri="http://schemas.openxmlformats.org/drawingml/2006/table">
            <a:tbl>
              <a:tblPr/>
              <a:tblGrid>
                <a:gridCol w="8649996">
                  <a:extLst>
                    <a:ext uri="{9D8B030D-6E8A-4147-A177-3AD203B41FA5}">
                      <a16:colId xmlns:a16="http://schemas.microsoft.com/office/drawing/2014/main" val="20000"/>
                    </a:ext>
                  </a:extLst>
                </a:gridCol>
                <a:gridCol w="1141704">
                  <a:extLst>
                    <a:ext uri="{9D8B030D-6E8A-4147-A177-3AD203B41FA5}">
                      <a16:colId xmlns:a16="http://schemas.microsoft.com/office/drawing/2014/main" val="20001"/>
                    </a:ext>
                  </a:extLst>
                </a:gridCol>
              </a:tblGrid>
              <a:tr h="6334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400" b="1" i="0" u="none" strike="noStrike" cap="none" normalizeH="0" baseline="0" dirty="0">
                          <a:ln>
                            <a:noFill/>
                          </a:ln>
                          <a:solidFill>
                            <a:schemeClr val="tx1"/>
                          </a:solidFill>
                          <a:effectLst/>
                          <a:latin typeface="Arial" panose="020B0604020202020204" pitchFamily="34" charset="0"/>
                          <a:cs typeface="Arial" panose="020B0604020202020204" pitchFamily="34" charset="0"/>
                        </a:rPr>
                        <a:t>Fautes :</a:t>
                      </a:r>
                      <a:endParaRPr kumimoji="0" lang="fr-FR" sz="2800" b="1"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600" b="1" i="0" u="none" strike="noStrike" cap="none" normalizeH="0" baseline="0">
                          <a:ln>
                            <a:noFill/>
                          </a:ln>
                          <a:solidFill>
                            <a:schemeClr val="tx1"/>
                          </a:solidFill>
                          <a:effectLst/>
                          <a:latin typeface="Arial" panose="020B0604020202020204" pitchFamily="34" charset="0"/>
                          <a:cs typeface="Arial" panose="020B0604020202020204" pitchFamily="34" charset="0"/>
                        </a:rPr>
                        <a:t>0,10</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Ajustement (pas sans chorégraphie)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 </a:t>
                      </a:r>
                      <a:r>
                        <a:rPr kumimoji="0" lang="fr-FR" sz="105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Ch. fois</a:t>
                      </a:r>
                      <a:endParaRPr kumimoji="0" lang="fr-FR"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5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Elans excessif des bras avant les éléments gymniques</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 </a:t>
                      </a:r>
                      <a:r>
                        <a:rPr kumimoji="0" lang="fr-FR" sz="105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Ch. fois</a:t>
                      </a:r>
                      <a:endParaRPr kumimoji="0" lang="fr-FR"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108803" marR="108803" marT="50430" marB="504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Pause (appliquée à 2 sec.)</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 </a:t>
                      </a:r>
                      <a:r>
                        <a:rPr kumimoji="0" lang="fr-FR" sz="105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Ch. fois</a:t>
                      </a:r>
                      <a:endParaRPr kumimoji="0" lang="fr-FR"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31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L’exercice commence immédiatement avec une ligne/élément acrobatique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46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Ligne </a:t>
                      </a:r>
                      <a:r>
                        <a:rPr kumimoji="0" lang="fr-FR"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acro.</a:t>
                      </a: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exécutée à la suite l’une de l’autre dans la même diagonale sans chorégraphie entre (longue ligne </a:t>
                      </a:r>
                      <a:r>
                        <a:rPr kumimoji="0" lang="fr-FR"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acro.</a:t>
                      </a: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autorisée)</a:t>
                      </a:r>
                    </a:p>
                  </a:txBody>
                  <a:tcPr marL="108803" marR="108803" marT="50430" marB="5043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 </a:t>
                      </a:r>
                      <a:r>
                        <a:rPr kumimoji="0" lang="fr-FR" sz="105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Ch. fois</a:t>
                      </a:r>
                    </a:p>
                  </a:txBody>
                  <a:tcPr marL="108803" marR="108803" marT="50430" marB="5043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639763">
                <a:tc>
                  <a:txBody>
                    <a:bodyPr/>
                    <a:lstStyle/>
                    <a:p>
                      <a:pPr marL="0" marR="0" lvl="0" indent="0" algn="l" defTabSz="914400" rtl="0" eaLnBrk="0" fontAlgn="base" latinLnBrk="0" hangingPunct="0">
                        <a:lnSpc>
                          <a:spcPct val="100000"/>
                        </a:lnSpc>
                        <a:spcBef>
                          <a:spcPct val="0"/>
                        </a:spcBef>
                        <a:spcAft>
                          <a:spcPct val="0"/>
                        </a:spcAft>
                        <a:buClrTx/>
                        <a:buSzPct val="50000"/>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Plus d’une ligne </a:t>
                      </a:r>
                      <a:r>
                        <a:rPr kumimoji="0" lang="fr-FR"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acro.</a:t>
                      </a: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 en suivant</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50000"/>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 </a:t>
                      </a:r>
                      <a:r>
                        <a:rPr kumimoji="0" lang="fr-FR" sz="1050" b="0" i="0" u="none" strike="noStrike" cap="none" normalizeH="0" baseline="0" dirty="0">
                          <a:ln>
                            <a:noFill/>
                          </a:ln>
                          <a:solidFill>
                            <a:srgbClr val="FF0000"/>
                          </a:solidFill>
                          <a:effectLst/>
                          <a:latin typeface="Arial" panose="020B0604020202020204" pitchFamily="34" charset="0"/>
                          <a:cs typeface="Arial" panose="020B0604020202020204" pitchFamily="34" charset="0"/>
                        </a:rPr>
                        <a:t>Ch. fois</a:t>
                      </a:r>
                      <a:endParaRPr kumimoji="0" lang="fr-FR" sz="2000" b="0" i="0" u="none" strike="noStrike" cap="none" normalizeH="0" baseline="0" dirty="0">
                        <a:ln>
                          <a:noFill/>
                        </a:ln>
                        <a:solidFill>
                          <a:srgbClr val="FF0000"/>
                        </a:solidFill>
                        <a:effectLst/>
                        <a:latin typeface="Arial" panose="020B0604020202020204" pitchFamily="34" charset="0"/>
                        <a:cs typeface="Arial" panose="020B0604020202020204" pitchFamily="34" charset="0"/>
                      </a:endParaRPr>
                    </a:p>
                  </a:txBody>
                  <a:tcPr marL="106886" marR="106886" marT="50419" marB="504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639763">
                <a:tc>
                  <a:txBody>
                    <a:bodyPr/>
                    <a:lstStyle/>
                    <a:p>
                      <a:pPr marL="0" marR="0" lvl="0" indent="0" algn="l" defTabSz="914400" rtl="0" eaLnBrk="0" fontAlgn="base" latinLnBrk="0" hangingPunct="0">
                        <a:lnSpc>
                          <a:spcPct val="100000"/>
                        </a:lnSpc>
                        <a:spcBef>
                          <a:spcPct val="0"/>
                        </a:spcBef>
                        <a:spcAft>
                          <a:spcPct val="0"/>
                        </a:spcAft>
                        <a:buClrTx/>
                        <a:buSzPct val="50000"/>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L’exercice se termine avec un élément </a:t>
                      </a:r>
                      <a:r>
                        <a:rPr kumimoji="0" lang="fr-FR" sz="2000" b="0" i="0" u="none" strike="noStrike" cap="none" normalizeH="0" baseline="0" dirty="0" err="1">
                          <a:ln>
                            <a:noFill/>
                          </a:ln>
                          <a:solidFill>
                            <a:schemeClr val="tx1"/>
                          </a:solidFill>
                          <a:effectLst/>
                          <a:latin typeface="Arial" panose="020B0604020202020204" pitchFamily="34" charset="0"/>
                          <a:cs typeface="Arial" panose="020B0604020202020204" pitchFamily="34" charset="0"/>
                        </a:rPr>
                        <a:t>acro.</a:t>
                      </a:r>
                      <a:endPar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Pct val="50000"/>
                        <a:buFontTx/>
                        <a:buNone/>
                        <a:tabLst/>
                      </a:pPr>
                      <a:r>
                        <a:rPr kumimoji="0" lang="fr-FR" sz="2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X</a:t>
                      </a:r>
                    </a:p>
                  </a:txBody>
                  <a:tcPr marL="106886" marR="106886" marT="50419" marB="5041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6260803"/>
                  </a:ext>
                </a:extLst>
              </a:tr>
            </a:tbl>
          </a:graphicData>
        </a:graphic>
      </p:graphicFrame>
      <p:pic>
        <p:nvPicPr>
          <p:cNvPr id="3" name="Image 3">
            <a:extLst>
              <a:ext uri="{FF2B5EF4-FFF2-40B4-BE49-F238E27FC236}">
                <a16:creationId xmlns:a16="http://schemas.microsoft.com/office/drawing/2014/main" id="{E0DA8359-1D3F-4E61-31BB-071DB54D3CAF}"/>
              </a:ext>
            </a:extLst>
          </p:cNvPr>
          <p:cNvPicPr>
            <a:picLocks noChangeAspect="1"/>
          </p:cNvPicPr>
          <p:nvPr/>
        </p:nvPicPr>
        <p:blipFill>
          <a:blip r:embed="rId2"/>
          <a:srcRect/>
          <a:stretch>
            <a:fillRect/>
          </a:stretch>
        </p:blipFill>
        <p:spPr bwMode="auto">
          <a:xfrm>
            <a:off x="8828088" y="544513"/>
            <a:ext cx="1173162" cy="671512"/>
          </a:xfrm>
          <a:prstGeom prst="rect">
            <a:avLst/>
          </a:prstGeom>
          <a:noFill/>
          <a:ln w="9525">
            <a:noFill/>
            <a:miter lim="800000"/>
            <a:headEnd/>
            <a:tailEnd/>
          </a:ln>
        </p:spPr>
      </p:pic>
    </p:spTree>
    <p:extLst>
      <p:ext uri="{BB962C8B-B14F-4D97-AF65-F5344CB8AC3E}">
        <p14:creationId xmlns:p14="http://schemas.microsoft.com/office/powerpoint/2010/main" val="50675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rPr>
              <a:t>LIGNE ACROBATIQUE</a:t>
            </a:r>
            <a:endParaRPr lang="fr-FR" sz="2400" cap="none" dirty="0">
              <a:solidFill>
                <a:schemeClr val="tx1"/>
              </a:solidFill>
            </a:endParaRPr>
          </a:p>
        </p:txBody>
      </p:sp>
      <p:sp>
        <p:nvSpPr>
          <p:cNvPr id="4" name="Rectangle 3"/>
          <p:cNvSpPr>
            <a:spLocks noChangeArrowheads="1"/>
          </p:cNvSpPr>
          <p:nvPr/>
        </p:nvSpPr>
        <p:spPr bwMode="auto">
          <a:xfrm>
            <a:off x="686027" y="2452698"/>
            <a:ext cx="9791700" cy="1851938"/>
          </a:xfrm>
          <a:prstGeom prst="rect">
            <a:avLst/>
          </a:prstGeom>
          <a:noFill/>
          <a:ln w="9525">
            <a:noFill/>
            <a:miter lim="800000"/>
            <a:headEnd/>
            <a:tailEnd/>
          </a:ln>
        </p:spPr>
        <p:txBody>
          <a:bodyPr lIns="104287" tIns="52144" rIns="104287" bIns="52144">
            <a:spAutoFit/>
          </a:bodyPr>
          <a:lstStyle/>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sz="2400" b="1" i="0" u="sng" strike="noStrike" kern="1200" cap="none" spc="0" normalizeH="0" baseline="0" noProof="0" dirty="0">
                <a:ln>
                  <a:noFill/>
                </a:ln>
                <a:solidFill>
                  <a:prstClr val="black"/>
                </a:solidFill>
                <a:effectLst/>
                <a:uLnTx/>
                <a:uFillTx/>
                <a:latin typeface="Arial" charset="0"/>
                <a:ea typeface="+mn-ea"/>
                <a:cs typeface="Arial" charset="0"/>
              </a:rPr>
              <a:t>Lignes acrobatiques</a:t>
            </a:r>
          </a:p>
          <a:p>
            <a:pPr marL="0" marR="0" lvl="0" indent="0" algn="l" defTabSz="520700" rtl="0" eaLnBrk="1" fontAlgn="base" latinLnBrk="0" hangingPunct="1">
              <a:lnSpc>
                <a:spcPct val="100000"/>
              </a:lnSpc>
              <a:spcBef>
                <a:spcPts val="688"/>
              </a:spcBef>
              <a:spcAft>
                <a:spcPts val="688"/>
              </a:spcAft>
              <a:buClrTx/>
              <a:buSzTx/>
              <a:buFontTx/>
              <a:buNone/>
              <a:tabLst/>
              <a:defRPr/>
            </a:pPr>
            <a:r>
              <a:rPr kumimoji="0" lang="fr-FR" sz="2400" b="1" i="0" u="none" strike="noStrike" kern="1200" cap="none" spc="0" normalizeH="0" baseline="0" noProof="0" dirty="0">
                <a:ln>
                  <a:noFill/>
                </a:ln>
                <a:solidFill>
                  <a:srgbClr val="FF0000"/>
                </a:solidFill>
                <a:effectLst/>
                <a:uLnTx/>
                <a:uFillTx/>
                <a:latin typeface="Arial" charset="0"/>
                <a:ea typeface="+mn-ea"/>
                <a:cs typeface="Arial" charset="0"/>
              </a:rPr>
              <a:t>Une ligne acrobatique consiste en un minimum de 2 éléments avec envol , dont un salto, liés directement.</a:t>
            </a:r>
          </a:p>
          <a:p>
            <a:pPr marL="0" marR="0" lvl="0" indent="0" algn="l" defTabSz="520700" rtl="0" eaLnBrk="1" fontAlgn="base" latinLnBrk="0" hangingPunct="1">
              <a:lnSpc>
                <a:spcPct val="100000"/>
              </a:lnSpc>
              <a:spcBef>
                <a:spcPts val="688"/>
              </a:spcBef>
              <a:spcAft>
                <a:spcPts val="688"/>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Arial" charset="0"/>
                <a:ea typeface="+mn-ea"/>
                <a:cs typeface="Arial" charset="0"/>
              </a:rPr>
              <a:t>Constituent une ligne acrobatique :</a:t>
            </a:r>
          </a:p>
        </p:txBody>
      </p:sp>
      <p:pic>
        <p:nvPicPr>
          <p:cNvPr id="5" name="Image 4"/>
          <p:cNvPicPr>
            <a:picLocks noChangeAspect="1"/>
          </p:cNvPicPr>
          <p:nvPr/>
        </p:nvPicPr>
        <p:blipFill>
          <a:blip r:embed="rId2"/>
          <a:srcRect/>
          <a:stretch>
            <a:fillRect/>
          </a:stretch>
        </p:blipFill>
        <p:spPr bwMode="auto">
          <a:xfrm>
            <a:off x="708933" y="4989513"/>
            <a:ext cx="1065213" cy="657225"/>
          </a:xfrm>
          <a:prstGeom prst="rect">
            <a:avLst/>
          </a:prstGeom>
          <a:noFill/>
          <a:ln w="9525">
            <a:noFill/>
            <a:miter lim="800000"/>
            <a:headEnd/>
            <a:tailEnd/>
          </a:ln>
        </p:spPr>
      </p:pic>
      <p:pic>
        <p:nvPicPr>
          <p:cNvPr id="6" name="Image 5"/>
          <p:cNvPicPr>
            <a:picLocks noChangeAspect="1"/>
          </p:cNvPicPr>
          <p:nvPr/>
        </p:nvPicPr>
        <p:blipFill>
          <a:blip r:embed="rId3"/>
          <a:srcRect/>
          <a:stretch>
            <a:fillRect/>
          </a:stretch>
        </p:blipFill>
        <p:spPr bwMode="auto">
          <a:xfrm>
            <a:off x="1920196" y="4989513"/>
            <a:ext cx="839787" cy="619125"/>
          </a:xfrm>
          <a:prstGeom prst="rect">
            <a:avLst/>
          </a:prstGeom>
          <a:noFill/>
          <a:ln w="9525">
            <a:noFill/>
            <a:miter lim="800000"/>
            <a:headEnd/>
            <a:tailEnd/>
          </a:ln>
        </p:spPr>
      </p:pic>
      <p:sp>
        <p:nvSpPr>
          <p:cNvPr id="115718" name="ZoneTexte 7"/>
          <p:cNvSpPr txBox="1">
            <a:spLocks noChangeArrowheads="1"/>
          </p:cNvSpPr>
          <p:nvPr/>
        </p:nvSpPr>
        <p:spPr bwMode="auto">
          <a:xfrm>
            <a:off x="2906033" y="4989513"/>
            <a:ext cx="6435725" cy="887413"/>
          </a:xfrm>
          <a:prstGeom prst="rect">
            <a:avLst/>
          </a:prstGeom>
          <a:noFill/>
          <a:ln w="9525">
            <a:noFill/>
            <a:miter lim="800000"/>
            <a:headEnd/>
            <a:tailEnd/>
          </a:ln>
        </p:spPr>
        <p:txBody>
          <a:bodyPr>
            <a:spAutoFit/>
          </a:bodyPr>
          <a:lstStyle/>
          <a:p>
            <a:pPr marL="609600" marR="0" lvl="0" indent="-296863" algn="l" defTabSz="520700" rtl="0" eaLnBrk="1" fontAlgn="base" latinLnBrk="0" hangingPunct="1">
              <a:lnSpc>
                <a:spcPct val="100000"/>
              </a:lnSpc>
              <a:spcBef>
                <a:spcPts val="688"/>
              </a:spcBef>
              <a:spcAft>
                <a:spcPts val="688"/>
              </a:spcAft>
              <a:buClrTx/>
              <a:buSzTx/>
              <a:buFontTx/>
              <a:buNone/>
              <a:tabLst/>
              <a:defRPr/>
            </a:pPr>
            <a:r>
              <a:rPr kumimoji="0" lang="fr-FR" sz="2000" b="0" i="0" u="none" strike="noStrike" kern="1200" cap="none" spc="0" normalizeH="0" baseline="0" noProof="0">
                <a:ln>
                  <a:noFill/>
                </a:ln>
                <a:solidFill>
                  <a:prstClr val="black"/>
                </a:solidFill>
                <a:effectLst/>
                <a:uLnTx/>
                <a:uFillTx/>
                <a:latin typeface="Arial" charset="0"/>
                <a:ea typeface="+mn-ea"/>
                <a:cs typeface="Arial" charset="0"/>
              </a:rPr>
              <a:t>ou	                                      ou   </a:t>
            </a:r>
          </a:p>
          <a:p>
            <a:pPr marL="609600" marR="0" lvl="0" indent="-296863" algn="l" defTabSz="520700" rtl="0" eaLnBrk="1" fontAlgn="base" latinLnBrk="0" hangingPunct="1">
              <a:lnSpc>
                <a:spcPct val="100000"/>
              </a:lnSpc>
              <a:spcBef>
                <a:spcPts val="688"/>
              </a:spcBef>
              <a:spcAft>
                <a:spcPts val="688"/>
              </a:spcAft>
              <a:buClrTx/>
              <a:buSzTx/>
              <a:buFontTx/>
              <a:buNone/>
              <a:tabLst/>
              <a:defRPr/>
            </a:pPr>
            <a:endParaRPr kumimoji="0" lang="fr-FR" sz="20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9" name="Image 8"/>
          <p:cNvPicPr>
            <a:picLocks noChangeAspect="1"/>
          </p:cNvPicPr>
          <p:nvPr/>
        </p:nvPicPr>
        <p:blipFill>
          <a:blip r:embed="rId4"/>
          <a:srcRect/>
          <a:stretch>
            <a:fillRect/>
          </a:stretch>
        </p:blipFill>
        <p:spPr bwMode="auto">
          <a:xfrm>
            <a:off x="3706133" y="4989513"/>
            <a:ext cx="898525" cy="696913"/>
          </a:xfrm>
          <a:prstGeom prst="rect">
            <a:avLst/>
          </a:prstGeom>
          <a:noFill/>
          <a:ln w="9525">
            <a:noFill/>
            <a:miter lim="800000"/>
            <a:headEnd/>
            <a:tailEnd/>
          </a:ln>
        </p:spPr>
      </p:pic>
      <p:pic>
        <p:nvPicPr>
          <p:cNvPr id="10" name="Image 9"/>
          <p:cNvPicPr>
            <a:picLocks noChangeAspect="1"/>
          </p:cNvPicPr>
          <p:nvPr/>
        </p:nvPicPr>
        <p:blipFill>
          <a:blip r:embed="rId5"/>
          <a:srcRect/>
          <a:stretch>
            <a:fillRect/>
          </a:stretch>
        </p:blipFill>
        <p:spPr bwMode="auto">
          <a:xfrm>
            <a:off x="4674508" y="4989513"/>
            <a:ext cx="1027113" cy="752475"/>
          </a:xfrm>
          <a:prstGeom prst="rect">
            <a:avLst/>
          </a:prstGeom>
          <a:noFill/>
          <a:ln w="9525">
            <a:noFill/>
            <a:miter lim="800000"/>
            <a:headEnd/>
            <a:tailEnd/>
          </a:ln>
        </p:spPr>
      </p:pic>
      <p:pic>
        <p:nvPicPr>
          <p:cNvPr id="11" name="Image 10"/>
          <p:cNvPicPr>
            <a:picLocks noChangeAspect="1"/>
          </p:cNvPicPr>
          <p:nvPr/>
        </p:nvPicPr>
        <p:blipFill>
          <a:blip r:embed="rId6"/>
          <a:srcRect/>
          <a:stretch>
            <a:fillRect/>
          </a:stretch>
        </p:blipFill>
        <p:spPr bwMode="auto">
          <a:xfrm>
            <a:off x="6627133" y="4989513"/>
            <a:ext cx="992188" cy="638175"/>
          </a:xfrm>
          <a:prstGeom prst="rect">
            <a:avLst/>
          </a:prstGeom>
          <a:noFill/>
          <a:ln w="9525">
            <a:noFill/>
            <a:miter lim="800000"/>
            <a:headEnd/>
            <a:tailEnd/>
          </a:ln>
        </p:spPr>
      </p:pic>
      <p:pic>
        <p:nvPicPr>
          <p:cNvPr id="12" name="Image 11"/>
          <p:cNvPicPr>
            <a:picLocks noChangeAspect="1"/>
          </p:cNvPicPr>
          <p:nvPr/>
        </p:nvPicPr>
        <p:blipFill>
          <a:blip r:embed="rId7"/>
          <a:srcRect/>
          <a:stretch>
            <a:fillRect/>
          </a:stretch>
        </p:blipFill>
        <p:spPr bwMode="auto">
          <a:xfrm>
            <a:off x="7979683" y="4889501"/>
            <a:ext cx="1001713" cy="657225"/>
          </a:xfrm>
          <a:prstGeom prst="rect">
            <a:avLst/>
          </a:prstGeom>
          <a:noFill/>
          <a:ln w="9525">
            <a:noFill/>
            <a:miter lim="800000"/>
            <a:headEnd/>
            <a:tailEnd/>
          </a:ln>
        </p:spPr>
      </p:pic>
      <p:pic>
        <p:nvPicPr>
          <p:cNvPr id="13" name="Image 12"/>
          <p:cNvPicPr>
            <a:picLocks noChangeAspect="1"/>
          </p:cNvPicPr>
          <p:nvPr/>
        </p:nvPicPr>
        <p:blipFill>
          <a:blip r:embed="rId8"/>
          <a:srcRect/>
          <a:stretch>
            <a:fillRect/>
          </a:stretch>
        </p:blipFill>
        <p:spPr bwMode="auto">
          <a:xfrm>
            <a:off x="1286783" y="4730751"/>
            <a:ext cx="1211263" cy="201612"/>
          </a:xfrm>
          <a:prstGeom prst="rect">
            <a:avLst/>
          </a:prstGeom>
          <a:noFill/>
          <a:ln w="9525">
            <a:noFill/>
            <a:miter lim="800000"/>
            <a:headEnd/>
            <a:tailEnd/>
          </a:ln>
        </p:spPr>
      </p:pic>
      <p:pic>
        <p:nvPicPr>
          <p:cNvPr id="14" name="Image 13"/>
          <p:cNvPicPr>
            <a:picLocks noChangeAspect="1"/>
          </p:cNvPicPr>
          <p:nvPr/>
        </p:nvPicPr>
        <p:blipFill>
          <a:blip r:embed="rId8"/>
          <a:srcRect/>
          <a:stretch>
            <a:fillRect/>
          </a:stretch>
        </p:blipFill>
        <p:spPr bwMode="auto">
          <a:xfrm>
            <a:off x="4158571" y="4725988"/>
            <a:ext cx="1211262" cy="203200"/>
          </a:xfrm>
          <a:prstGeom prst="rect">
            <a:avLst/>
          </a:prstGeom>
          <a:noFill/>
          <a:ln w="9525">
            <a:noFill/>
            <a:miter lim="800000"/>
            <a:headEnd/>
            <a:tailEnd/>
          </a:ln>
        </p:spPr>
      </p:pic>
      <p:pic>
        <p:nvPicPr>
          <p:cNvPr id="15" name="Image 14"/>
          <p:cNvPicPr>
            <a:picLocks noChangeAspect="1"/>
          </p:cNvPicPr>
          <p:nvPr/>
        </p:nvPicPr>
        <p:blipFill>
          <a:blip r:embed="rId8"/>
          <a:srcRect/>
          <a:stretch>
            <a:fillRect/>
          </a:stretch>
        </p:blipFill>
        <p:spPr bwMode="auto">
          <a:xfrm>
            <a:off x="7344683" y="4725988"/>
            <a:ext cx="1211263" cy="203200"/>
          </a:xfrm>
          <a:prstGeom prst="rect">
            <a:avLst/>
          </a:prstGeom>
          <a:noFill/>
          <a:ln w="9525">
            <a:noFill/>
            <a:miter lim="800000"/>
            <a:headEnd/>
            <a:tailEnd/>
          </a:ln>
        </p:spPr>
      </p:pic>
      <p:pic>
        <p:nvPicPr>
          <p:cNvPr id="3" name="Image 3">
            <a:extLst>
              <a:ext uri="{FF2B5EF4-FFF2-40B4-BE49-F238E27FC236}">
                <a16:creationId xmlns:a16="http://schemas.microsoft.com/office/drawing/2014/main" id="{B715C9F5-B88E-5B73-83F6-685FDFC8A256}"/>
              </a:ext>
            </a:extLst>
          </p:cNvPr>
          <p:cNvPicPr>
            <a:picLocks noChangeAspect="1"/>
          </p:cNvPicPr>
          <p:nvPr/>
        </p:nvPicPr>
        <p:blipFill>
          <a:blip r:embed="rId9"/>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par>
                          <p:cTn id="19" fill="hold">
                            <p:stCondLst>
                              <p:cond delay="2000"/>
                            </p:stCondLst>
                            <p:childTnLst>
                              <p:par>
                                <p:cTn id="20" presetID="6" presetClass="entr" presetSubtype="16"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par>
                                <p:cTn id="23" presetID="6" presetClass="entr" presetSubtype="16"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ircle(in)">
                                      <p:cBhvr>
                                        <p:cTn id="25" dur="2000"/>
                                        <p:tgtEl>
                                          <p:spTgt spid="10"/>
                                        </p:tgtEl>
                                      </p:cBhvr>
                                    </p:animEffect>
                                  </p:childTnLst>
                                </p:cTn>
                              </p:par>
                              <p:par>
                                <p:cTn id="26" presetID="16" presetClass="entr" presetSubtype="2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childTnLst>
                          </p:cTn>
                        </p:par>
                        <p:par>
                          <p:cTn id="29" fill="hold">
                            <p:stCondLst>
                              <p:cond delay="4000"/>
                            </p:stCondLst>
                            <p:childTnLst>
                              <p:par>
                                <p:cTn id="30" presetID="6"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par>
                                <p:cTn id="33" presetID="6"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2000"/>
                                        <p:tgtEl>
                                          <p:spTgt spid="12"/>
                                        </p:tgtEl>
                                      </p:cBhvr>
                                    </p:animEffect>
                                  </p:childTnLst>
                                </p:cTn>
                              </p:par>
                              <p:par>
                                <p:cTn id="36" presetID="16" presetClass="entr" presetSubtype="21"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Contenu de l’exercice</a:t>
            </a:r>
            <a:endParaRPr lang="fr-FR" sz="2400" cap="none" dirty="0">
              <a:solidFill>
                <a:schemeClr val="tx1"/>
              </a:solidFill>
              <a:latin typeface="Arial" panose="020B0604020202020204" pitchFamily="34" charset="0"/>
              <a:cs typeface="Arial" panose="020B0604020202020204" pitchFamily="34" charset="0"/>
            </a:endParaRPr>
          </a:p>
        </p:txBody>
      </p:sp>
      <p:sp>
        <p:nvSpPr>
          <p:cNvPr id="4" name="Rectangle 3"/>
          <p:cNvSpPr/>
          <p:nvPr/>
        </p:nvSpPr>
        <p:spPr>
          <a:xfrm>
            <a:off x="468313" y="1927905"/>
            <a:ext cx="9791700" cy="4906621"/>
          </a:xfrm>
          <a:prstGeom prst="rect">
            <a:avLst/>
          </a:prstGeom>
        </p:spPr>
        <p:txBody>
          <a:bodyPr lIns="104287" tIns="52144" rIns="104287" bIns="52144">
            <a:spAutoFit/>
          </a:bodyPr>
          <a:lstStyle/>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sz="2400" b="1" i="0" u="sng" strike="noStrike" kern="1200" cap="none" spc="0" normalizeH="0" baseline="0" noProof="0" dirty="0">
                <a:ln>
                  <a:noFill/>
                </a:ln>
                <a:solidFill>
                  <a:prstClr val="black"/>
                </a:solidFill>
                <a:effectLst/>
                <a:uLnTx/>
                <a:uFillTx/>
                <a:latin typeface="Arial" charset="0"/>
                <a:ea typeface="+mn-ea"/>
                <a:cs typeface="Arial" charset="0"/>
              </a:rPr>
              <a:t>Lignes acrobatiques</a:t>
            </a: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400" b="1" i="0" u="sng" strike="noStrike" kern="1200" cap="none" spc="0" normalizeH="0" baseline="0" noProof="0" dirty="0">
              <a:ln>
                <a:noFill/>
              </a:ln>
              <a:solidFill>
                <a:prstClr val="black"/>
              </a:solidFill>
              <a:effectLst/>
              <a:uLnTx/>
              <a:uFillTx/>
              <a:latin typeface="Arial" charset="0"/>
              <a:ea typeface="+mn-ea"/>
              <a:cs typeface="Arial" charset="0"/>
            </a:endParaRPr>
          </a:p>
          <a:p>
            <a:pPr marL="180975" marR="0" lvl="0" indent="-180975" algn="l" defTabSz="520700" rtl="0" eaLnBrk="1" fontAlgn="base" latinLnBrk="0" hangingPunct="1">
              <a:lnSpc>
                <a:spcPct val="100000"/>
              </a:lnSpc>
              <a:spcBef>
                <a:spcPct val="0"/>
              </a:spcBef>
              <a:spcAft>
                <a:spcPct val="0"/>
              </a:spcAft>
              <a:buClrTx/>
              <a:buSzTx/>
              <a:buFont typeface="Arial" charset="0"/>
              <a:buChar char="•"/>
              <a:tabLst/>
              <a:defRPr/>
            </a:pPr>
            <a:r>
              <a:rPr kumimoji="0" lang="fr-FR" sz="2400" b="0" i="0" u="none" strike="noStrike" kern="1200" cap="none" spc="0" normalizeH="0" baseline="0" noProof="0" dirty="0">
                <a:ln>
                  <a:noFill/>
                </a:ln>
                <a:solidFill>
                  <a:prstClr val="black"/>
                </a:solidFill>
                <a:effectLst/>
                <a:uLnTx/>
                <a:uFillTx/>
                <a:latin typeface="Arial" charset="0"/>
                <a:ea typeface="+mn-ea"/>
                <a:cs typeface="Arial" charset="0"/>
              </a:rPr>
              <a:t>Le nombre maximum de lignes acrobatique est de</a:t>
            </a:r>
            <a:r>
              <a:rPr kumimoji="0" lang="fr-FR" sz="2400" b="0" i="0" u="none" strike="noStrike" kern="1200" cap="none" spc="0" normalizeH="0" baseline="0" noProof="0" dirty="0">
                <a:ln>
                  <a:noFill/>
                </a:ln>
                <a:solidFill>
                  <a:srgbClr val="00FF00"/>
                </a:solidFill>
                <a:effectLst/>
                <a:uLnTx/>
                <a:uFillTx/>
                <a:latin typeface="Arial" charset="0"/>
                <a:ea typeface="+mn-ea"/>
                <a:cs typeface="Arial" charset="0"/>
              </a:rPr>
              <a:t> </a:t>
            </a:r>
            <a:r>
              <a:rPr kumimoji="0" lang="fr-FR" sz="2400" b="0" i="0" u="none" strike="noStrike" kern="1200" cap="none" spc="0" normalizeH="0" baseline="0" noProof="0" dirty="0">
                <a:ln>
                  <a:noFill/>
                </a:ln>
                <a:solidFill>
                  <a:prstClr val="black"/>
                </a:solidFill>
                <a:effectLst/>
                <a:uLnTx/>
                <a:uFillTx/>
                <a:latin typeface="Arial" charset="0"/>
                <a:ea typeface="+mn-ea"/>
                <a:cs typeface="Arial" charset="0"/>
              </a:rPr>
              <a:t>4.</a:t>
            </a:r>
          </a:p>
          <a:p>
            <a:pPr marL="180975" marR="0" lvl="0" indent="-180975" algn="l" defTabSz="520700" rtl="0" eaLnBrk="1" fontAlgn="base" latinLnBrk="0" hangingPunct="1">
              <a:lnSpc>
                <a:spcPct val="100000"/>
              </a:lnSpc>
              <a:spcBef>
                <a:spcPct val="0"/>
              </a:spcBef>
              <a:spcAft>
                <a:spcPct val="0"/>
              </a:spcAft>
              <a:buClrTx/>
              <a:buSzTx/>
              <a:buFont typeface="Arial" charset="0"/>
              <a:buChar char="•"/>
              <a:tabLst/>
              <a:defRPr/>
            </a:pPr>
            <a:r>
              <a:rPr kumimoji="0" lang="fr-FR" sz="2400" b="0" i="0" u="none" strike="noStrike" kern="1200" cap="none" spc="0" normalizeH="0" baseline="0" noProof="0" dirty="0">
                <a:ln>
                  <a:noFill/>
                </a:ln>
                <a:solidFill>
                  <a:prstClr val="black"/>
                </a:solidFill>
                <a:effectLst/>
                <a:uLnTx/>
                <a:uFillTx/>
                <a:latin typeface="Arial" charset="0"/>
                <a:ea typeface="+mn-ea"/>
                <a:cs typeface="Arial" charset="0"/>
              </a:rPr>
              <a:t>Aucune difficulté dans les lignes acrobatiques suivantes ne sera prise en compte pour la VD.</a:t>
            </a:r>
          </a:p>
          <a:p>
            <a:pPr marL="542925" marR="0" lvl="3" indent="-161925" algn="l" defTabSz="520700" rtl="0" eaLnBrk="1" fontAlgn="base" latinLnBrk="0" hangingPunct="1">
              <a:lnSpc>
                <a:spcPct val="100000"/>
              </a:lnSpc>
              <a:spcBef>
                <a:spcPct val="0"/>
              </a:spcBef>
              <a:spcAft>
                <a:spcPct val="0"/>
              </a:spcAft>
              <a:buClrTx/>
              <a:buSzTx/>
              <a:buFont typeface="Arial" charset="0"/>
              <a:buChar char="•"/>
              <a:tabLst/>
              <a:defRPr/>
            </a:pPr>
            <a:r>
              <a:rPr kumimoji="0" lang="fr-FR" sz="2400" b="1" i="0" u="none" strike="noStrike" kern="1200" cap="none" spc="0" normalizeH="0" baseline="0" noProof="0" dirty="0">
                <a:ln>
                  <a:noFill/>
                </a:ln>
                <a:solidFill>
                  <a:srgbClr val="FF0000"/>
                </a:solidFill>
                <a:effectLst/>
                <a:uLnTx/>
                <a:uFillTx/>
                <a:latin typeface="Arial" charset="0"/>
                <a:ea typeface="+mn-ea"/>
                <a:cs typeface="Arial" charset="0"/>
              </a:rPr>
              <a:t>Aucune VD acrobatique ne sera comptabilisée après l’exécution de la dernière ligne </a:t>
            </a:r>
            <a:r>
              <a:rPr kumimoji="0" lang="fr-FR" sz="2400" b="1" i="0" u="none" strike="noStrike" kern="1200" cap="none" spc="0" normalizeH="0" baseline="0" noProof="0" dirty="0" err="1">
                <a:ln>
                  <a:noFill/>
                </a:ln>
                <a:solidFill>
                  <a:srgbClr val="FF0000"/>
                </a:solidFill>
                <a:effectLst/>
                <a:uLnTx/>
                <a:uFillTx/>
                <a:latin typeface="Arial" charset="0"/>
                <a:ea typeface="+mn-ea"/>
                <a:cs typeface="Arial" charset="0"/>
              </a:rPr>
              <a:t>acro.</a:t>
            </a:r>
            <a:endParaRPr kumimoji="0" lang="fr-FR" sz="2400" b="1" i="0" u="none" strike="noStrike" kern="1200" cap="none" spc="0" normalizeH="0" baseline="0" noProof="0" dirty="0">
              <a:ln>
                <a:noFill/>
              </a:ln>
              <a:solidFill>
                <a:srgbClr val="FF0000"/>
              </a:solidFill>
              <a:effectLst/>
              <a:uLnTx/>
              <a:uFillTx/>
              <a:latin typeface="Arial" charset="0"/>
              <a:ea typeface="+mn-ea"/>
              <a:cs typeface="Arial" charset="0"/>
            </a:endParaRPr>
          </a:p>
          <a:p>
            <a:pPr marL="180975" marR="0" lvl="0" indent="-180975" algn="l" defTabSz="520700" rtl="0" eaLnBrk="1" fontAlgn="base" latinLnBrk="0" hangingPunct="1">
              <a:lnSpc>
                <a:spcPct val="100000"/>
              </a:lnSpc>
              <a:spcBef>
                <a:spcPct val="0"/>
              </a:spcBef>
              <a:spcAft>
                <a:spcPct val="0"/>
              </a:spcAft>
              <a:buClrTx/>
              <a:buSzTx/>
              <a:buFont typeface="Arial" charset="0"/>
              <a:buChar char="•"/>
              <a:tabLst/>
              <a:defRPr/>
            </a:pPr>
            <a:endParaRPr kumimoji="0" lang="fr-FR" sz="2400" b="0" i="0" u="none" strike="noStrike" kern="1200" cap="none" spc="0" normalizeH="0" baseline="0" noProof="0" dirty="0">
              <a:ln>
                <a:noFill/>
              </a:ln>
              <a:solidFill>
                <a:prstClr val="black"/>
              </a:solidFill>
              <a:effectLst/>
              <a:uLnTx/>
              <a:uFillTx/>
              <a:latin typeface="Arial" charset="0"/>
              <a:ea typeface="+mn-ea"/>
              <a:cs typeface="Arial" charset="0"/>
            </a:endParaRPr>
          </a:p>
          <a:p>
            <a:pPr marL="180975" marR="0" lvl="0" indent="-180975" algn="l" defTabSz="520700" rtl="0" eaLnBrk="1" fontAlgn="base" latinLnBrk="0" hangingPunct="1">
              <a:lnSpc>
                <a:spcPct val="100000"/>
              </a:lnSpc>
              <a:spcBef>
                <a:spcPct val="0"/>
              </a:spcBef>
              <a:spcAft>
                <a:spcPct val="0"/>
              </a:spcAft>
              <a:buClrTx/>
              <a:buSzTx/>
              <a:buFont typeface="Arial" charset="0"/>
              <a:buChar char="•"/>
              <a:tabLst/>
              <a:defRPr/>
            </a:pPr>
            <a:r>
              <a:rPr kumimoji="0" lang="fr-FR" sz="2400" b="0" i="0" u="none" strike="noStrike" kern="1200" cap="none" spc="0" normalizeH="0" baseline="0" noProof="0" dirty="0">
                <a:ln>
                  <a:noFill/>
                </a:ln>
                <a:solidFill>
                  <a:prstClr val="black"/>
                </a:solidFill>
                <a:effectLst/>
                <a:uLnTx/>
                <a:uFillTx/>
                <a:latin typeface="Arial" charset="0"/>
                <a:ea typeface="+mn-ea"/>
                <a:cs typeface="Arial" charset="0"/>
              </a:rPr>
              <a:t>Si la réception du salto n’est pas faite sur les pieds d’abord, </a:t>
            </a:r>
            <a:r>
              <a:rPr kumimoji="0" lang="fr-FR" sz="2400" b="0" i="0" u="sng" strike="noStrike" kern="1200" cap="none" spc="0" normalizeH="0" baseline="0" noProof="0" dirty="0">
                <a:ln>
                  <a:noFill/>
                </a:ln>
                <a:solidFill>
                  <a:prstClr val="black"/>
                </a:solidFill>
                <a:effectLst/>
                <a:uLnTx/>
                <a:uFillTx/>
                <a:latin typeface="Arial" charset="0"/>
                <a:ea typeface="+mn-ea"/>
                <a:cs typeface="Arial" charset="0"/>
              </a:rPr>
              <a:t>la ligne acrobatique est quand même prise en compte.</a:t>
            </a:r>
          </a:p>
          <a:p>
            <a:pPr marL="0" marR="0" lvl="0" indent="0" algn="l" defTabSz="520700" rtl="0" eaLnBrk="1" fontAlgn="base" latinLnBrk="0" hangingPunct="1">
              <a:lnSpc>
                <a:spcPct val="100000"/>
              </a:lnSpc>
              <a:spcBef>
                <a:spcPct val="0"/>
              </a:spcBef>
              <a:spcAft>
                <a:spcPct val="0"/>
              </a:spcAft>
              <a:buClrTx/>
              <a:buSzTx/>
              <a:buFont typeface="Courier New" pitchFamily="49" charset="0"/>
              <a:buChar char="o"/>
              <a:tabLst/>
              <a:defRPr/>
            </a:pPr>
            <a:endParaRPr kumimoji="0" lang="fr-FR"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4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3" name="Image 3">
            <a:extLst>
              <a:ext uri="{FF2B5EF4-FFF2-40B4-BE49-F238E27FC236}">
                <a16:creationId xmlns:a16="http://schemas.microsoft.com/office/drawing/2014/main" id="{BA46700B-9DD4-6E03-E5CE-E49FAFC7BA3B}"/>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100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down)">
                                      <p:cBhvr>
                                        <p:cTn id="11" dur="500"/>
                                        <p:tgtEl>
                                          <p:spTgt spid="4">
                                            <p:txEl>
                                              <p:pRg st="2" end="2"/>
                                            </p:txEl>
                                          </p:spTgt>
                                        </p:tgtEl>
                                      </p:cBhvr>
                                    </p:animEffect>
                                  </p:childTnLst>
                                </p:cTn>
                              </p:par>
                            </p:childTnLst>
                          </p:cTn>
                        </p:par>
                        <p:par>
                          <p:cTn id="12" fill="hold">
                            <p:stCondLst>
                              <p:cond delay="2000"/>
                            </p:stCondLst>
                            <p:childTnLst>
                              <p:par>
                                <p:cTn id="13" presetID="22" presetClass="entr" presetSubtype="4" fill="hold" nodeType="afterEffect">
                                  <p:stCondLst>
                                    <p:cond delay="100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childTnLst>
                          </p:cTn>
                        </p:par>
                        <p:par>
                          <p:cTn id="16" fill="hold">
                            <p:stCondLst>
                              <p:cond delay="3500"/>
                            </p:stCondLst>
                            <p:childTnLst>
                              <p:par>
                                <p:cTn id="17" presetID="22" presetClass="entr" presetSubtype="4" fill="hold" nodeType="afterEffect">
                                  <p:stCondLst>
                                    <p:cond delay="200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wipe(down)">
                                      <p:cBhvr>
                                        <p:cTn id="2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Généralités SORTIE</a:t>
            </a:r>
            <a:endParaRPr lang="fr-FR" sz="2800" cap="none" dirty="0">
              <a:solidFill>
                <a:schemeClr val="tx1"/>
              </a:solidFill>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475423" y="1358900"/>
            <a:ext cx="9856788" cy="5321300"/>
          </a:xfrm>
          <a:prstGeom prst="rect">
            <a:avLst/>
          </a:prstGeom>
        </p:spPr>
        <p:txBody>
          <a:bodyPr/>
          <a:lstStyle/>
          <a:p>
            <a:pPr marL="180975" marR="0" lvl="0" indent="-180975" algn="l" defTabSz="520700" rtl="0" eaLnBrk="1" fontAlgn="base" latinLnBrk="0" hangingPunct="1">
              <a:lnSpc>
                <a:spcPct val="80000"/>
              </a:lnSpc>
              <a:spcBef>
                <a:spcPct val="20000"/>
              </a:spcBef>
              <a:spcAft>
                <a:spcPct val="0"/>
              </a:spcAft>
              <a:buClrTx/>
              <a:buSzTx/>
              <a:buFont typeface="Arial" charset="0"/>
              <a:buChar char="•"/>
              <a:tabLst/>
              <a:defRPr/>
            </a:pPr>
            <a:r>
              <a:rPr kumimoji="0" lang="fr-FR" altLang="fr-FR" sz="2200" b="1" i="0" u="none" strike="noStrike" kern="1200" cap="none" spc="0" normalizeH="0" baseline="0" noProof="0" dirty="0">
                <a:ln>
                  <a:noFill/>
                </a:ln>
                <a:solidFill>
                  <a:prstClr val="black"/>
                </a:solidFill>
                <a:effectLst/>
                <a:uLnTx/>
                <a:uFillTx/>
                <a:latin typeface="Arial" charset="0"/>
                <a:ea typeface="+mn-ea"/>
                <a:cs typeface="Arial" charset="0"/>
              </a:rPr>
              <a:t>La sortie </a:t>
            </a:r>
            <a:r>
              <a:rPr kumimoji="0" lang="fr-FR" altLang="fr-FR" sz="2200" b="0" i="0" u="none" strike="noStrike" kern="1200" cap="none" spc="0" normalizeH="0" baseline="0" noProof="0" dirty="0">
                <a:ln>
                  <a:noFill/>
                </a:ln>
                <a:solidFill>
                  <a:prstClr val="black"/>
                </a:solidFill>
                <a:effectLst/>
                <a:uLnTx/>
                <a:uFillTx/>
                <a:latin typeface="Arial" charset="0"/>
                <a:ea typeface="+mn-ea"/>
                <a:cs typeface="Arial" charset="0"/>
              </a:rPr>
              <a:t>est la dernière ligne </a:t>
            </a:r>
            <a:r>
              <a:rPr kumimoji="0" lang="fr-FR" altLang="fr-FR" sz="2200" b="0" i="0" u="none" strike="noStrike" kern="1200" cap="none" spc="0" normalizeH="0" baseline="0" noProof="0" dirty="0" err="1">
                <a:ln>
                  <a:noFill/>
                </a:ln>
                <a:solidFill>
                  <a:prstClr val="black"/>
                </a:solidFill>
                <a:effectLst/>
                <a:uLnTx/>
                <a:uFillTx/>
                <a:latin typeface="Arial" charset="0"/>
                <a:ea typeface="+mn-ea"/>
                <a:cs typeface="Arial" charset="0"/>
              </a:rPr>
              <a:t>acro.</a:t>
            </a:r>
            <a:r>
              <a:rPr kumimoji="0" lang="fr-FR" altLang="fr-FR" sz="2200" b="0" i="0" u="none" strike="noStrike" kern="1200" cap="none" spc="0" normalizeH="0" baseline="0" noProof="0" dirty="0">
                <a:ln>
                  <a:noFill/>
                </a:ln>
                <a:solidFill>
                  <a:prstClr val="black"/>
                </a:solidFill>
                <a:effectLst/>
                <a:uLnTx/>
                <a:uFillTx/>
                <a:latin typeface="Arial" charset="0"/>
                <a:ea typeface="+mn-ea"/>
                <a:cs typeface="Arial" charset="0"/>
              </a:rPr>
              <a:t> prise en compte (VD la plus élevée).</a:t>
            </a:r>
          </a:p>
          <a:p>
            <a:pPr marL="180975" marR="0" lvl="0" indent="-180975" algn="l" defTabSz="520700" rtl="0" eaLnBrk="1" fontAlgn="base" latinLnBrk="0" hangingPunct="1">
              <a:lnSpc>
                <a:spcPct val="80000"/>
              </a:lnSpc>
              <a:spcBef>
                <a:spcPct val="20000"/>
              </a:spcBef>
              <a:spcAft>
                <a:spcPct val="0"/>
              </a:spcAft>
              <a:buClrTx/>
              <a:buSzTx/>
              <a:buFontTx/>
              <a:buNone/>
              <a:tabLst/>
              <a:defRPr/>
            </a:pPr>
            <a:endParaRPr kumimoji="0" lang="fr-FR" altLang="fr-FR" sz="1000" b="0" i="0" u="none" strike="noStrike" kern="1200" cap="none" spc="0" normalizeH="0" baseline="0" noProof="0" dirty="0">
              <a:ln>
                <a:noFill/>
              </a:ln>
              <a:solidFill>
                <a:prstClr val="black"/>
              </a:solidFill>
              <a:effectLst/>
              <a:uLnTx/>
              <a:uFillTx/>
              <a:latin typeface="Arial" charset="0"/>
              <a:ea typeface="+mn-ea"/>
              <a:cs typeface="Arial" charset="0"/>
            </a:endParaRPr>
          </a:p>
          <a:p>
            <a:pPr marL="180975" marR="0" lvl="0" indent="-180975" algn="l" defTabSz="520700" rtl="0" eaLnBrk="1" fontAlgn="base" latinLnBrk="0" hangingPunct="1">
              <a:lnSpc>
                <a:spcPct val="80000"/>
              </a:lnSpc>
              <a:spcBef>
                <a:spcPct val="20000"/>
              </a:spcBef>
              <a:spcAft>
                <a:spcPct val="0"/>
              </a:spcAft>
              <a:buClrTx/>
              <a:buSzTx/>
              <a:buFont typeface="Arial" charset="0"/>
              <a:buChar char="•"/>
              <a:tabLst/>
              <a:defRPr/>
            </a:pPr>
            <a:r>
              <a:rPr kumimoji="0" lang="fr-FR" altLang="fr-FR" sz="2200" b="0" i="0" u="none" strike="noStrike" kern="1200" cap="none" spc="0" normalizeH="0" baseline="0" noProof="0" dirty="0">
                <a:ln>
                  <a:noFill/>
                </a:ln>
                <a:solidFill>
                  <a:prstClr val="black"/>
                </a:solidFill>
                <a:effectLst/>
                <a:uLnTx/>
                <a:uFillTx/>
                <a:latin typeface="Arial" charset="0"/>
                <a:ea typeface="+mn-ea"/>
                <a:cs typeface="Arial" charset="0"/>
              </a:rPr>
              <a:t>Pas de sortie accordée si seulement une ligne </a:t>
            </a:r>
            <a:r>
              <a:rPr kumimoji="0" lang="fr-FR" altLang="fr-FR" sz="2200" b="0" i="0" u="none" strike="noStrike" kern="1200" cap="none" spc="0" normalizeH="0" baseline="0" noProof="0" dirty="0" err="1">
                <a:ln>
                  <a:noFill/>
                </a:ln>
                <a:solidFill>
                  <a:prstClr val="black"/>
                </a:solidFill>
                <a:effectLst/>
                <a:uLnTx/>
                <a:uFillTx/>
                <a:latin typeface="Arial" charset="0"/>
                <a:ea typeface="+mn-ea"/>
                <a:cs typeface="Arial" charset="0"/>
              </a:rPr>
              <a:t>acro.</a:t>
            </a:r>
            <a:r>
              <a:rPr kumimoji="0" lang="fr-FR" altLang="fr-FR" sz="2200" b="0" i="0" u="none" strike="noStrike" kern="1200" cap="none" spc="0" normalizeH="0" baseline="0" noProof="0" dirty="0">
                <a:ln>
                  <a:noFill/>
                </a:ln>
                <a:solidFill>
                  <a:prstClr val="black"/>
                </a:solidFill>
                <a:effectLst/>
                <a:uLnTx/>
                <a:uFillTx/>
                <a:latin typeface="Arial" charset="0"/>
                <a:ea typeface="+mn-ea"/>
                <a:cs typeface="Arial" charset="0"/>
              </a:rPr>
              <a:t> est exécutée. </a:t>
            </a:r>
          </a:p>
          <a:p>
            <a:pPr marL="180975" marR="0" lvl="0" indent="-180975" algn="l" defTabSz="520700" rtl="0" eaLnBrk="1" fontAlgn="base" latinLnBrk="0" hangingPunct="1">
              <a:lnSpc>
                <a:spcPct val="80000"/>
              </a:lnSpc>
              <a:spcBef>
                <a:spcPct val="20000"/>
              </a:spcBef>
              <a:spcAft>
                <a:spcPct val="0"/>
              </a:spcAft>
              <a:buClrTx/>
              <a:buSzTx/>
              <a:buFont typeface="Arial" charset="0"/>
              <a:buNone/>
              <a:tabLst/>
              <a:defRPr/>
            </a:pPr>
            <a:endParaRPr kumimoji="0" lang="fr-FR" altLang="fr-FR" sz="1000" b="0" i="0" u="none" strike="noStrike" kern="1200" cap="none" spc="0" normalizeH="0" baseline="0" noProof="0" dirty="0">
              <a:ln>
                <a:noFill/>
              </a:ln>
              <a:solidFill>
                <a:prstClr val="black"/>
              </a:solidFill>
              <a:effectLst/>
              <a:uLnTx/>
              <a:uFillTx/>
              <a:latin typeface="Arial" charset="0"/>
              <a:ea typeface="+mn-ea"/>
              <a:cs typeface="Arial" charset="0"/>
            </a:endParaRPr>
          </a:p>
          <a:p>
            <a:pPr marL="180975" marR="0" lvl="0" indent="-180975" algn="l" defTabSz="520700" rtl="0" eaLnBrk="1" fontAlgn="base" latinLnBrk="0" hangingPunct="1">
              <a:lnSpc>
                <a:spcPct val="80000"/>
              </a:lnSpc>
              <a:spcBef>
                <a:spcPct val="20000"/>
              </a:spcBef>
              <a:spcAft>
                <a:spcPct val="0"/>
              </a:spcAft>
              <a:buClrTx/>
              <a:buSzTx/>
              <a:buFont typeface="Arial" charset="0"/>
              <a:buChar char="•"/>
              <a:tabLst/>
              <a:defRPr/>
            </a:pPr>
            <a:r>
              <a:rPr kumimoji="0" lang="fr-FR" altLang="fr-FR" sz="2200" b="0" i="0" u="none" strike="noStrike" kern="1200" cap="none" spc="0" normalizeH="0" baseline="0" noProof="0" dirty="0">
                <a:ln>
                  <a:noFill/>
                </a:ln>
                <a:solidFill>
                  <a:prstClr val="black"/>
                </a:solidFill>
                <a:effectLst/>
                <a:uLnTx/>
                <a:uFillTx/>
                <a:latin typeface="Arial" charset="0"/>
                <a:ea typeface="+mn-ea"/>
                <a:cs typeface="Arial" charset="0"/>
              </a:rPr>
              <a:t>Pas de VD, 7 éléments sont comptés (jury D)</a:t>
            </a:r>
          </a:p>
          <a:p>
            <a:pPr marL="180975" marR="0" lvl="0" indent="-180975" algn="l" defTabSz="520700" rtl="0" eaLnBrk="1" fontAlgn="base" latinLnBrk="0" hangingPunct="1">
              <a:lnSpc>
                <a:spcPct val="80000"/>
              </a:lnSpc>
              <a:spcBef>
                <a:spcPct val="20000"/>
              </a:spcBef>
              <a:spcAft>
                <a:spcPct val="0"/>
              </a:spcAft>
              <a:buClrTx/>
              <a:buSzTx/>
              <a:buFontTx/>
              <a:buNone/>
              <a:tabLst/>
              <a:defRPr/>
            </a:pPr>
            <a:endParaRPr kumimoji="0" lang="fr-FR" altLang="fr-FR" sz="1000" b="0" i="0" u="none" strike="noStrike" kern="1200" cap="none" spc="0" normalizeH="0" baseline="0" noProof="0" dirty="0">
              <a:ln>
                <a:noFill/>
              </a:ln>
              <a:solidFill>
                <a:prstClr val="black"/>
              </a:solidFill>
              <a:effectLst/>
              <a:uLnTx/>
              <a:uFillTx/>
              <a:latin typeface="Arial" charset="0"/>
              <a:ea typeface="+mn-ea"/>
              <a:cs typeface="Arial" charset="0"/>
            </a:endParaRPr>
          </a:p>
          <a:p>
            <a:pPr marL="180975" marR="0" lvl="0" indent="-180975" algn="l" defTabSz="520700" rtl="0" eaLnBrk="1" fontAlgn="base" latinLnBrk="0" hangingPunct="1">
              <a:lnSpc>
                <a:spcPct val="80000"/>
              </a:lnSpc>
              <a:spcBef>
                <a:spcPct val="20000"/>
              </a:spcBef>
              <a:spcAft>
                <a:spcPct val="0"/>
              </a:spcAft>
              <a:buClrTx/>
              <a:buSzTx/>
              <a:buFont typeface="Arial" charset="0"/>
              <a:buChar char="•"/>
              <a:tabLst/>
              <a:defRPr/>
            </a:pPr>
            <a:r>
              <a:rPr kumimoji="0" lang="fr-FR" altLang="fr-FR" sz="2200" b="0" i="0" u="none" strike="noStrike" kern="1200" cap="none" spc="0" normalizeH="0" baseline="0" noProof="0" dirty="0">
                <a:ln>
                  <a:noFill/>
                </a:ln>
                <a:solidFill>
                  <a:prstClr val="black"/>
                </a:solidFill>
                <a:effectLst/>
                <a:uLnTx/>
                <a:uFillTx/>
                <a:latin typeface="Arial" charset="0"/>
                <a:ea typeface="+mn-ea"/>
                <a:cs typeface="Arial" charset="0"/>
              </a:rPr>
              <a:t>Pas de sortie – 0,50 pt (jury E aménagement FSCF)</a:t>
            </a:r>
          </a:p>
          <a:p>
            <a:pPr marL="0" marR="0" lvl="0" indent="0" algn="l" defTabSz="520700" rtl="0" eaLnBrk="1" fontAlgn="base" latinLnBrk="0" hangingPunct="1">
              <a:lnSpc>
                <a:spcPct val="80000"/>
              </a:lnSpc>
              <a:spcBef>
                <a:spcPct val="20000"/>
              </a:spcBef>
              <a:spcAft>
                <a:spcPct val="0"/>
              </a:spcAft>
              <a:buClrTx/>
              <a:buSzTx/>
              <a:buFontTx/>
              <a:buNone/>
              <a:tabLst/>
              <a:defRPr/>
            </a:pPr>
            <a:endParaRPr kumimoji="0" lang="fr-FR" altLang="fr-FR" sz="1200" b="0" i="0" u="none" strike="noStrike" kern="1200" cap="none" spc="0" normalizeH="0" baseline="0" noProof="0" dirty="0">
              <a:ln>
                <a:noFill/>
              </a:ln>
              <a:solidFill>
                <a:prstClr val="black"/>
              </a:solidFill>
              <a:effectLst/>
              <a:uLnTx/>
              <a:uFillTx/>
              <a:latin typeface="Arial" charset="0"/>
              <a:ea typeface="+mn-ea"/>
              <a:cs typeface="Arial" charset="0"/>
            </a:endParaRPr>
          </a:p>
          <a:p>
            <a:pPr marL="390525" marR="0" lvl="0" indent="-390525" algn="l" defTabSz="520700" rtl="0" eaLnBrk="1" fontAlgn="base" latinLnBrk="0" hangingPunct="1">
              <a:lnSpc>
                <a:spcPct val="80000"/>
              </a:lnSpc>
              <a:spcBef>
                <a:spcPct val="20000"/>
              </a:spcBef>
              <a:spcAft>
                <a:spcPct val="0"/>
              </a:spcAft>
              <a:buClrTx/>
              <a:buSzTx/>
              <a:buFont typeface="Arial" charset="0"/>
              <a:buNone/>
              <a:tabLst/>
              <a:defRPr/>
            </a:pPr>
            <a:r>
              <a:rPr kumimoji="0" lang="fr-FR" altLang="fr-FR" sz="2200" b="1" i="0" u="none" strike="noStrike" kern="1200" cap="none" spc="0" normalizeH="0" baseline="0" noProof="0" dirty="0">
                <a:ln>
                  <a:noFill/>
                </a:ln>
                <a:solidFill>
                  <a:prstClr val="black"/>
                </a:solidFill>
                <a:effectLst/>
                <a:uLnTx/>
                <a:uFillTx/>
                <a:latin typeface="Arial" charset="0"/>
                <a:ea typeface="+mn-ea"/>
                <a:cs typeface="Arial" charset="0"/>
              </a:rPr>
              <a:t>	</a:t>
            </a:r>
            <a:r>
              <a:rPr kumimoji="0" lang="fr-FR" altLang="fr-FR" sz="2200" b="1" i="0" u="sng" strike="noStrike" kern="1200" cap="none" spc="0" normalizeH="0" baseline="0" noProof="0" dirty="0">
                <a:ln>
                  <a:noFill/>
                </a:ln>
                <a:solidFill>
                  <a:prstClr val="black"/>
                </a:solidFill>
                <a:effectLst/>
                <a:uLnTx/>
                <a:uFillTx/>
                <a:latin typeface="Arial" charset="0"/>
                <a:ea typeface="+mn-ea"/>
                <a:cs typeface="Arial" charset="0"/>
              </a:rPr>
              <a:t>Exemple </a:t>
            </a:r>
            <a:r>
              <a:rPr kumimoji="0" lang="fr-FR" altLang="fr-FR" sz="2200" b="1" i="0" u="none" strike="noStrike" kern="1200" cap="none" spc="0" normalizeH="0" baseline="0" noProof="0" dirty="0">
                <a:ln>
                  <a:noFill/>
                </a:ln>
                <a:solidFill>
                  <a:prstClr val="black"/>
                </a:solidFill>
                <a:effectLst/>
                <a:uLnTx/>
                <a:uFillTx/>
                <a:latin typeface="Arial" charset="0"/>
                <a:ea typeface="+mn-ea"/>
                <a:cs typeface="Arial" charset="0"/>
              </a:rPr>
              <a:t>: </a:t>
            </a:r>
          </a:p>
          <a:p>
            <a:pPr marL="390525" marR="0" lvl="0" indent="-390525" algn="l" defTabSz="520700" rtl="0" eaLnBrk="1" fontAlgn="base" latinLnBrk="0" hangingPunct="1">
              <a:lnSpc>
                <a:spcPct val="80000"/>
              </a:lnSpc>
              <a:spcBef>
                <a:spcPct val="20000"/>
              </a:spcBef>
              <a:spcAft>
                <a:spcPct val="0"/>
              </a:spcAft>
              <a:buClrTx/>
              <a:buSzTx/>
              <a:buFont typeface="Arial" charset="0"/>
              <a:buNone/>
              <a:tabLst/>
              <a:defRPr/>
            </a:pPr>
            <a:endParaRPr kumimoji="0" lang="fr-FR" altLang="fr-FR" sz="2200" b="1" i="0" u="none" strike="noStrike" kern="1200" cap="none" spc="0" normalizeH="0" baseline="0" noProof="0" dirty="0">
              <a:ln>
                <a:noFill/>
              </a:ln>
              <a:solidFill>
                <a:prstClr val="black"/>
              </a:solidFill>
              <a:effectLst/>
              <a:uLnTx/>
              <a:uFillTx/>
              <a:latin typeface="Arial" charset="0"/>
              <a:ea typeface="+mn-ea"/>
              <a:cs typeface="Arial" charset="0"/>
            </a:endParaRPr>
          </a:p>
          <a:p>
            <a:pPr marL="390525" marR="0" lvl="0" indent="-390525" algn="l" defTabSz="520700" rtl="0" eaLnBrk="1" fontAlgn="base" latinLnBrk="0" hangingPunct="1">
              <a:lnSpc>
                <a:spcPct val="80000"/>
              </a:lnSpc>
              <a:spcBef>
                <a:spcPct val="20000"/>
              </a:spcBef>
              <a:spcAft>
                <a:spcPct val="0"/>
              </a:spcAft>
              <a:buClrTx/>
              <a:buSzTx/>
              <a:buFont typeface="Arial" charset="0"/>
              <a:buNone/>
              <a:tabLst/>
              <a:defRPr/>
            </a:pPr>
            <a:endParaRPr kumimoji="0" lang="fr-FR" altLang="fr-FR" sz="2200" b="1" i="0" u="none" strike="noStrike" kern="1200" cap="none" spc="0" normalizeH="0" baseline="0" noProof="0" dirty="0">
              <a:ln>
                <a:noFill/>
              </a:ln>
              <a:solidFill>
                <a:prstClr val="black"/>
              </a:solidFill>
              <a:effectLst/>
              <a:uLnTx/>
              <a:uFillTx/>
              <a:latin typeface="Arial" charset="0"/>
              <a:ea typeface="+mn-ea"/>
              <a:cs typeface="Arial" charset="0"/>
            </a:endParaRPr>
          </a:p>
          <a:p>
            <a:pPr marL="390525" marR="0" lvl="0" indent="-390525" algn="just" defTabSz="520700" rtl="0" eaLnBrk="1" fontAlgn="base" latinLnBrk="0" hangingPunct="1">
              <a:lnSpc>
                <a:spcPct val="80000"/>
              </a:lnSpc>
              <a:spcBef>
                <a:spcPct val="20000"/>
              </a:spcBef>
              <a:spcAft>
                <a:spcPct val="0"/>
              </a:spcAft>
              <a:buClrTx/>
              <a:buSzTx/>
              <a:buFontTx/>
              <a:buNone/>
              <a:tabLst/>
              <a:defRPr/>
            </a:pPr>
            <a:endParaRPr kumimoji="0" lang="fr-FR" altLang="fr-FR" sz="2200" b="1" i="0" u="none" strike="noStrike" kern="1200" cap="none" spc="0" normalizeH="0" baseline="0" noProof="0" dirty="0">
              <a:ln>
                <a:noFill/>
              </a:ln>
              <a:solidFill>
                <a:prstClr val="black"/>
              </a:solidFill>
              <a:effectLst/>
              <a:uLnTx/>
              <a:uFillTx/>
              <a:latin typeface="Arial" charset="0"/>
              <a:ea typeface="+mn-ea"/>
              <a:cs typeface="Arial" charset="0"/>
            </a:endParaRPr>
          </a:p>
          <a:p>
            <a:pPr marL="390525" marR="0" lvl="0" indent="-390525" algn="just" defTabSz="520700" rtl="0" eaLnBrk="1" fontAlgn="base" latinLnBrk="0" hangingPunct="1">
              <a:lnSpc>
                <a:spcPct val="80000"/>
              </a:lnSpc>
              <a:spcBef>
                <a:spcPct val="20000"/>
              </a:spcBef>
              <a:spcAft>
                <a:spcPct val="0"/>
              </a:spcAft>
              <a:buClrTx/>
              <a:buSzTx/>
              <a:buFontTx/>
              <a:buNone/>
              <a:tabLst/>
              <a:defRPr/>
            </a:pPr>
            <a:endParaRPr kumimoji="0" lang="fr-FR" altLang="fr-FR" sz="2200" b="1" i="0" u="none" strike="noStrike" kern="1200" cap="none" spc="0" normalizeH="0" baseline="0" noProof="0" dirty="0">
              <a:ln>
                <a:noFill/>
              </a:ln>
              <a:solidFill>
                <a:prstClr val="black"/>
              </a:solidFill>
              <a:effectLst/>
              <a:uLnTx/>
              <a:uFillTx/>
              <a:latin typeface="Arial" charset="0"/>
              <a:ea typeface="+mn-ea"/>
              <a:cs typeface="Arial" charset="0"/>
            </a:endParaRPr>
          </a:p>
          <a:p>
            <a:pPr marL="390525" marR="0" lvl="0" indent="-390525" algn="just" defTabSz="520700" rtl="0" eaLnBrk="1" fontAlgn="base" latinLnBrk="0" hangingPunct="1">
              <a:lnSpc>
                <a:spcPct val="80000"/>
              </a:lnSpc>
              <a:spcBef>
                <a:spcPct val="20000"/>
              </a:spcBef>
              <a:spcAft>
                <a:spcPct val="0"/>
              </a:spcAft>
              <a:buClrTx/>
              <a:buSzTx/>
              <a:buFontTx/>
              <a:buNone/>
              <a:tabLst/>
              <a:defRPr/>
            </a:pPr>
            <a:endParaRPr kumimoji="0" lang="fr-FR" altLang="fr-FR" sz="2200" b="1" i="0" u="none" strike="noStrike" kern="1200" cap="none" spc="0" normalizeH="0" baseline="0" noProof="0" dirty="0">
              <a:ln>
                <a:noFill/>
              </a:ln>
              <a:solidFill>
                <a:prstClr val="black"/>
              </a:solidFill>
              <a:effectLst/>
              <a:uLnTx/>
              <a:uFillTx/>
              <a:latin typeface="Arial" charset="0"/>
              <a:ea typeface="+mn-ea"/>
              <a:cs typeface="Arial" charset="0"/>
            </a:endParaRPr>
          </a:p>
          <a:p>
            <a:pPr marL="390525" marR="0" lvl="0" indent="-390525" algn="just" defTabSz="520700" rtl="0" eaLnBrk="1" fontAlgn="base" latinLnBrk="0" hangingPunct="1">
              <a:lnSpc>
                <a:spcPct val="80000"/>
              </a:lnSpc>
              <a:spcBef>
                <a:spcPct val="20000"/>
              </a:spcBef>
              <a:spcAft>
                <a:spcPct val="0"/>
              </a:spcAft>
              <a:buClrTx/>
              <a:buSzTx/>
              <a:buFontTx/>
              <a:buNone/>
              <a:tabLst/>
              <a:defRPr/>
            </a:pPr>
            <a:endParaRPr kumimoji="0" lang="fr-FR" altLang="fr-FR" sz="2200" b="0" i="0" u="none" strike="noStrike" kern="1200" cap="none" spc="0" normalizeH="0" baseline="0" noProof="0" dirty="0">
              <a:ln>
                <a:noFill/>
              </a:ln>
              <a:solidFill>
                <a:prstClr val="black"/>
              </a:solidFill>
              <a:effectLst/>
              <a:uLnTx/>
              <a:uFillTx/>
              <a:latin typeface="Arial" charset="0"/>
              <a:ea typeface="+mn-ea"/>
              <a:cs typeface="Arial" charset="0"/>
            </a:endParaRPr>
          </a:p>
          <a:p>
            <a:pPr marL="390525" marR="0" lvl="0" indent="-390525" algn="just" defTabSz="520700" rtl="0" eaLnBrk="1" fontAlgn="base" latinLnBrk="0" hangingPunct="1">
              <a:lnSpc>
                <a:spcPct val="80000"/>
              </a:lnSpc>
              <a:spcBef>
                <a:spcPct val="20000"/>
              </a:spcBef>
              <a:spcAft>
                <a:spcPct val="0"/>
              </a:spcAft>
              <a:buClrTx/>
              <a:buSzTx/>
              <a:buFontTx/>
              <a:buNone/>
              <a:tabLst/>
              <a:defRPr/>
            </a:pPr>
            <a:endParaRPr kumimoji="0" lang="fr-FR" altLang="fr-FR" sz="2200" b="1" i="0" u="none" strike="noStrike" kern="1200" cap="none" spc="0" normalizeH="0" baseline="0" noProof="0" dirty="0">
              <a:ln>
                <a:noFill/>
              </a:ln>
              <a:solidFill>
                <a:prstClr val="black"/>
              </a:solidFill>
              <a:effectLst/>
              <a:uLnTx/>
              <a:uFillTx/>
              <a:latin typeface="Arial" charset="0"/>
              <a:ea typeface="+mn-ea"/>
              <a:cs typeface="Arial" charset="0"/>
            </a:endParaRPr>
          </a:p>
          <a:p>
            <a:pPr marL="390525" marR="0" lvl="0" indent="-390525" algn="just" defTabSz="520700" rtl="0" eaLnBrk="1" fontAlgn="base" latinLnBrk="0" hangingPunct="1">
              <a:lnSpc>
                <a:spcPct val="80000"/>
              </a:lnSpc>
              <a:spcBef>
                <a:spcPct val="20000"/>
              </a:spcBef>
              <a:spcAft>
                <a:spcPct val="0"/>
              </a:spcAft>
              <a:buClrTx/>
              <a:buSzTx/>
              <a:buFontTx/>
              <a:buNone/>
              <a:tabLst/>
              <a:defRPr/>
            </a:pPr>
            <a:r>
              <a:rPr kumimoji="0" lang="fr-FR" altLang="fr-FR" sz="2200" b="0" i="0" u="none" strike="noStrike" kern="1200" cap="none" spc="0" normalizeH="0" baseline="0" noProof="0" dirty="0">
                <a:ln>
                  <a:noFill/>
                </a:ln>
                <a:solidFill>
                  <a:prstClr val="black"/>
                </a:solidFill>
                <a:effectLst/>
                <a:uLnTx/>
                <a:uFillTx/>
                <a:latin typeface="Arial" charset="0"/>
                <a:ea typeface="+mn-ea"/>
                <a:cs typeface="Arial" charset="0"/>
              </a:rPr>
              <a:t>	</a:t>
            </a:r>
          </a:p>
        </p:txBody>
      </p:sp>
      <p:graphicFrame>
        <p:nvGraphicFramePr>
          <p:cNvPr id="7" name="Tableau 7"/>
          <p:cNvGraphicFramePr>
            <a:graphicFrameLocks noGrp="1"/>
          </p:cNvGraphicFramePr>
          <p:nvPr/>
        </p:nvGraphicFramePr>
        <p:xfrm>
          <a:off x="469900" y="3878263"/>
          <a:ext cx="9803640" cy="1292604"/>
        </p:xfrm>
        <a:graphic>
          <a:graphicData uri="http://schemas.openxmlformats.org/drawingml/2006/table">
            <a:tbl>
              <a:tblPr firstRow="1" bandRow="1">
                <a:tableStyleId>{5C22544A-7EE6-4342-B048-85BDC9FD1C3A}</a:tableStyleId>
              </a:tblPr>
              <a:tblGrid>
                <a:gridCol w="1225455">
                  <a:extLst>
                    <a:ext uri="{9D8B030D-6E8A-4147-A177-3AD203B41FA5}">
                      <a16:colId xmlns:a16="http://schemas.microsoft.com/office/drawing/2014/main" val="20000"/>
                    </a:ext>
                  </a:extLst>
                </a:gridCol>
                <a:gridCol w="1225455">
                  <a:extLst>
                    <a:ext uri="{9D8B030D-6E8A-4147-A177-3AD203B41FA5}">
                      <a16:colId xmlns:a16="http://schemas.microsoft.com/office/drawing/2014/main" val="20001"/>
                    </a:ext>
                  </a:extLst>
                </a:gridCol>
                <a:gridCol w="1225455">
                  <a:extLst>
                    <a:ext uri="{9D8B030D-6E8A-4147-A177-3AD203B41FA5}">
                      <a16:colId xmlns:a16="http://schemas.microsoft.com/office/drawing/2014/main" val="20002"/>
                    </a:ext>
                  </a:extLst>
                </a:gridCol>
                <a:gridCol w="1225455">
                  <a:extLst>
                    <a:ext uri="{9D8B030D-6E8A-4147-A177-3AD203B41FA5}">
                      <a16:colId xmlns:a16="http://schemas.microsoft.com/office/drawing/2014/main" val="20003"/>
                    </a:ext>
                  </a:extLst>
                </a:gridCol>
                <a:gridCol w="1225455">
                  <a:extLst>
                    <a:ext uri="{9D8B030D-6E8A-4147-A177-3AD203B41FA5}">
                      <a16:colId xmlns:a16="http://schemas.microsoft.com/office/drawing/2014/main" val="20004"/>
                    </a:ext>
                  </a:extLst>
                </a:gridCol>
                <a:gridCol w="1225455">
                  <a:extLst>
                    <a:ext uri="{9D8B030D-6E8A-4147-A177-3AD203B41FA5}">
                      <a16:colId xmlns:a16="http://schemas.microsoft.com/office/drawing/2014/main" val="20005"/>
                    </a:ext>
                  </a:extLst>
                </a:gridCol>
                <a:gridCol w="1225455">
                  <a:extLst>
                    <a:ext uri="{9D8B030D-6E8A-4147-A177-3AD203B41FA5}">
                      <a16:colId xmlns:a16="http://schemas.microsoft.com/office/drawing/2014/main" val="20006"/>
                    </a:ext>
                  </a:extLst>
                </a:gridCol>
                <a:gridCol w="1225455">
                  <a:extLst>
                    <a:ext uri="{9D8B030D-6E8A-4147-A177-3AD203B41FA5}">
                      <a16:colId xmlns:a16="http://schemas.microsoft.com/office/drawing/2014/main" val="20007"/>
                    </a:ext>
                  </a:extLst>
                </a:gridCol>
              </a:tblGrid>
              <a:tr h="646302">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b="0" dirty="0">
                        <a:solidFill>
                          <a:schemeClr val="tx1"/>
                        </a:solidFill>
                      </a:endParaRPr>
                    </a:p>
                  </a:txBody>
                  <a:tcPr>
                    <a:solidFill>
                      <a:schemeClr val="accent3">
                        <a:lumMod val="20000"/>
                        <a:lumOff val="80000"/>
                      </a:schemeClr>
                    </a:solidFill>
                  </a:tcPr>
                </a:tc>
                <a:extLst>
                  <a:ext uri="{0D108BD9-81ED-4DB2-BD59-A6C34878D82A}">
                    <a16:rowId xmlns:a16="http://schemas.microsoft.com/office/drawing/2014/main" val="10000"/>
                  </a:ext>
                </a:extLst>
              </a:tr>
              <a:tr h="646302">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tc>
                  <a:txBody>
                    <a:bodyPr/>
                    <a:lstStyle/>
                    <a:p>
                      <a:endParaRPr lang="fr-FR" dirty="0"/>
                    </a:p>
                  </a:txBody>
                  <a:tcPr>
                    <a:solidFill>
                      <a:schemeClr val="accent3">
                        <a:lumMod val="20000"/>
                        <a:lumOff val="80000"/>
                      </a:schemeClr>
                    </a:solidFill>
                  </a:tcPr>
                </a:tc>
                <a:extLst>
                  <a:ext uri="{0D108BD9-81ED-4DB2-BD59-A6C34878D82A}">
                    <a16:rowId xmlns:a16="http://schemas.microsoft.com/office/drawing/2014/main" val="10001"/>
                  </a:ext>
                </a:extLst>
              </a:tr>
            </a:tbl>
          </a:graphicData>
        </a:graphic>
      </p:graphicFrame>
      <p:pic>
        <p:nvPicPr>
          <p:cNvPr id="15" name="Image 14"/>
          <p:cNvPicPr>
            <a:picLocks noChangeAspect="1"/>
          </p:cNvPicPr>
          <p:nvPr/>
        </p:nvPicPr>
        <p:blipFill>
          <a:blip r:embed="rId2"/>
          <a:srcRect/>
          <a:stretch>
            <a:fillRect/>
          </a:stretch>
        </p:blipFill>
        <p:spPr bwMode="auto">
          <a:xfrm>
            <a:off x="1958975" y="3963988"/>
            <a:ext cx="750888" cy="519112"/>
          </a:xfrm>
          <a:prstGeom prst="rect">
            <a:avLst/>
          </a:prstGeom>
          <a:noFill/>
          <a:ln w="9525">
            <a:noFill/>
            <a:miter lim="800000"/>
            <a:headEnd/>
            <a:tailEnd/>
          </a:ln>
        </p:spPr>
      </p:pic>
      <p:pic>
        <p:nvPicPr>
          <p:cNvPr id="17" name="Image 16"/>
          <p:cNvPicPr>
            <a:picLocks noChangeAspect="1"/>
          </p:cNvPicPr>
          <p:nvPr/>
        </p:nvPicPr>
        <p:blipFill>
          <a:blip r:embed="rId3"/>
          <a:srcRect/>
          <a:stretch>
            <a:fillRect/>
          </a:stretch>
        </p:blipFill>
        <p:spPr bwMode="auto">
          <a:xfrm>
            <a:off x="3036888" y="3963988"/>
            <a:ext cx="842962" cy="519112"/>
          </a:xfrm>
          <a:prstGeom prst="rect">
            <a:avLst/>
          </a:prstGeom>
          <a:noFill/>
          <a:ln w="9525">
            <a:noFill/>
            <a:miter lim="800000"/>
            <a:headEnd/>
            <a:tailEnd/>
          </a:ln>
        </p:spPr>
      </p:pic>
      <p:pic>
        <p:nvPicPr>
          <p:cNvPr id="32" name="Image 31"/>
          <p:cNvPicPr>
            <a:picLocks noChangeAspect="1"/>
          </p:cNvPicPr>
          <p:nvPr/>
        </p:nvPicPr>
        <p:blipFill>
          <a:blip r:embed="rId4"/>
          <a:srcRect/>
          <a:stretch>
            <a:fillRect/>
          </a:stretch>
        </p:blipFill>
        <p:spPr bwMode="auto">
          <a:xfrm>
            <a:off x="2211388" y="3835400"/>
            <a:ext cx="1314450" cy="171450"/>
          </a:xfrm>
          <a:prstGeom prst="rect">
            <a:avLst/>
          </a:prstGeom>
          <a:noFill/>
          <a:ln w="9525">
            <a:noFill/>
            <a:miter lim="800000"/>
            <a:headEnd/>
            <a:tailEnd/>
          </a:ln>
        </p:spPr>
      </p:pic>
      <p:pic>
        <p:nvPicPr>
          <p:cNvPr id="33" name="Image 32"/>
          <p:cNvPicPr>
            <a:picLocks noChangeAspect="1"/>
          </p:cNvPicPr>
          <p:nvPr/>
        </p:nvPicPr>
        <p:blipFill>
          <a:blip r:embed="rId4"/>
          <a:srcRect/>
          <a:stretch>
            <a:fillRect/>
          </a:stretch>
        </p:blipFill>
        <p:spPr bwMode="auto">
          <a:xfrm>
            <a:off x="6989763" y="3859213"/>
            <a:ext cx="1314450" cy="171450"/>
          </a:xfrm>
          <a:prstGeom prst="rect">
            <a:avLst/>
          </a:prstGeom>
          <a:noFill/>
          <a:ln w="9525">
            <a:noFill/>
            <a:miter lim="800000"/>
            <a:headEnd/>
            <a:tailEnd/>
          </a:ln>
        </p:spPr>
      </p:pic>
      <p:pic>
        <p:nvPicPr>
          <p:cNvPr id="37" name="Image 36"/>
          <p:cNvPicPr>
            <a:picLocks noChangeAspect="1"/>
          </p:cNvPicPr>
          <p:nvPr/>
        </p:nvPicPr>
        <p:blipFill>
          <a:blip r:embed="rId5"/>
          <a:srcRect/>
          <a:stretch>
            <a:fillRect/>
          </a:stretch>
        </p:blipFill>
        <p:spPr bwMode="auto">
          <a:xfrm>
            <a:off x="5557838" y="4684713"/>
            <a:ext cx="796925" cy="374650"/>
          </a:xfrm>
          <a:prstGeom prst="rect">
            <a:avLst/>
          </a:prstGeom>
          <a:noFill/>
          <a:ln w="9525">
            <a:noFill/>
            <a:miter lim="800000"/>
            <a:headEnd/>
            <a:tailEnd/>
          </a:ln>
        </p:spPr>
      </p:pic>
      <p:pic>
        <p:nvPicPr>
          <p:cNvPr id="38" name="Image 37"/>
          <p:cNvPicPr>
            <a:picLocks noChangeAspect="1"/>
          </p:cNvPicPr>
          <p:nvPr/>
        </p:nvPicPr>
        <p:blipFill>
          <a:blip r:embed="rId5"/>
          <a:srcRect/>
          <a:stretch>
            <a:fillRect/>
          </a:stretch>
        </p:blipFill>
        <p:spPr bwMode="auto">
          <a:xfrm>
            <a:off x="746125" y="4640263"/>
            <a:ext cx="796925" cy="373062"/>
          </a:xfrm>
          <a:prstGeom prst="rect">
            <a:avLst/>
          </a:prstGeom>
          <a:noFill/>
          <a:ln w="9525">
            <a:noFill/>
            <a:miter lim="800000"/>
            <a:headEnd/>
            <a:tailEnd/>
          </a:ln>
        </p:spPr>
      </p:pic>
      <p:pic>
        <p:nvPicPr>
          <p:cNvPr id="40" name="Image 39"/>
          <p:cNvPicPr>
            <a:picLocks noChangeAspect="1"/>
          </p:cNvPicPr>
          <p:nvPr/>
        </p:nvPicPr>
        <p:blipFill>
          <a:blip r:embed="rId5"/>
          <a:srcRect/>
          <a:stretch>
            <a:fillRect/>
          </a:stretch>
        </p:blipFill>
        <p:spPr bwMode="auto">
          <a:xfrm>
            <a:off x="3021013" y="4640263"/>
            <a:ext cx="796925" cy="373062"/>
          </a:xfrm>
          <a:prstGeom prst="rect">
            <a:avLst/>
          </a:prstGeom>
          <a:noFill/>
          <a:ln w="9525">
            <a:noFill/>
            <a:miter lim="800000"/>
            <a:headEnd/>
            <a:tailEnd/>
          </a:ln>
        </p:spPr>
      </p:pic>
      <p:pic>
        <p:nvPicPr>
          <p:cNvPr id="41" name="Image 40"/>
          <p:cNvPicPr>
            <a:picLocks noChangeAspect="1"/>
          </p:cNvPicPr>
          <p:nvPr/>
        </p:nvPicPr>
        <p:blipFill>
          <a:blip r:embed="rId5"/>
          <a:srcRect/>
          <a:stretch>
            <a:fillRect/>
          </a:stretch>
        </p:blipFill>
        <p:spPr bwMode="auto">
          <a:xfrm>
            <a:off x="1824038" y="4640263"/>
            <a:ext cx="796925" cy="373062"/>
          </a:xfrm>
          <a:prstGeom prst="rect">
            <a:avLst/>
          </a:prstGeom>
          <a:noFill/>
          <a:ln w="9525">
            <a:noFill/>
            <a:miter lim="800000"/>
            <a:headEnd/>
            <a:tailEnd/>
          </a:ln>
        </p:spPr>
      </p:pic>
      <p:pic>
        <p:nvPicPr>
          <p:cNvPr id="43" name="Image 42"/>
          <p:cNvPicPr>
            <a:picLocks noChangeAspect="1"/>
          </p:cNvPicPr>
          <p:nvPr/>
        </p:nvPicPr>
        <p:blipFill>
          <a:blip r:embed="rId6"/>
          <a:srcRect/>
          <a:stretch>
            <a:fillRect/>
          </a:stretch>
        </p:blipFill>
        <p:spPr bwMode="auto">
          <a:xfrm>
            <a:off x="7935913" y="4684713"/>
            <a:ext cx="755650" cy="354012"/>
          </a:xfrm>
          <a:prstGeom prst="rect">
            <a:avLst/>
          </a:prstGeom>
          <a:noFill/>
          <a:ln w="9525">
            <a:noFill/>
            <a:miter lim="800000"/>
            <a:headEnd/>
            <a:tailEnd/>
          </a:ln>
        </p:spPr>
      </p:pic>
      <p:pic>
        <p:nvPicPr>
          <p:cNvPr id="44" name="Image 43"/>
          <p:cNvPicPr>
            <a:picLocks noChangeAspect="1"/>
          </p:cNvPicPr>
          <p:nvPr/>
        </p:nvPicPr>
        <p:blipFill>
          <a:blip r:embed="rId6"/>
          <a:srcRect/>
          <a:stretch>
            <a:fillRect/>
          </a:stretch>
        </p:blipFill>
        <p:spPr bwMode="auto">
          <a:xfrm>
            <a:off x="6638925" y="4684713"/>
            <a:ext cx="754063" cy="354012"/>
          </a:xfrm>
          <a:prstGeom prst="rect">
            <a:avLst/>
          </a:prstGeom>
          <a:noFill/>
          <a:ln w="9525">
            <a:noFill/>
            <a:miter lim="800000"/>
            <a:headEnd/>
            <a:tailEnd/>
          </a:ln>
        </p:spPr>
      </p:pic>
      <p:pic>
        <p:nvPicPr>
          <p:cNvPr id="45" name="Image 44"/>
          <p:cNvPicPr>
            <a:picLocks noChangeAspect="1"/>
          </p:cNvPicPr>
          <p:nvPr/>
        </p:nvPicPr>
        <p:blipFill>
          <a:blip r:embed="rId6"/>
          <a:srcRect/>
          <a:stretch>
            <a:fillRect/>
          </a:stretch>
        </p:blipFill>
        <p:spPr bwMode="auto">
          <a:xfrm>
            <a:off x="4364038" y="4665663"/>
            <a:ext cx="755650" cy="354012"/>
          </a:xfrm>
          <a:prstGeom prst="rect">
            <a:avLst/>
          </a:prstGeom>
          <a:noFill/>
          <a:ln w="9525">
            <a:noFill/>
            <a:miter lim="800000"/>
            <a:headEnd/>
            <a:tailEnd/>
          </a:ln>
        </p:spPr>
      </p:pic>
      <p:pic>
        <p:nvPicPr>
          <p:cNvPr id="47" name="Image 46"/>
          <p:cNvPicPr>
            <a:picLocks noChangeAspect="1"/>
          </p:cNvPicPr>
          <p:nvPr/>
        </p:nvPicPr>
        <p:blipFill>
          <a:blip r:embed="rId7"/>
          <a:srcRect/>
          <a:stretch>
            <a:fillRect/>
          </a:stretch>
        </p:blipFill>
        <p:spPr bwMode="auto">
          <a:xfrm>
            <a:off x="6853238" y="4006850"/>
            <a:ext cx="406400" cy="471488"/>
          </a:xfrm>
          <a:prstGeom prst="rect">
            <a:avLst/>
          </a:prstGeom>
          <a:noFill/>
          <a:ln w="9525">
            <a:noFill/>
            <a:miter lim="800000"/>
            <a:headEnd/>
            <a:tailEnd/>
          </a:ln>
        </p:spPr>
      </p:pic>
      <p:pic>
        <p:nvPicPr>
          <p:cNvPr id="5" name="Image 4"/>
          <p:cNvPicPr>
            <a:picLocks noChangeAspect="1"/>
          </p:cNvPicPr>
          <p:nvPr/>
        </p:nvPicPr>
        <p:blipFill>
          <a:blip r:embed="rId8"/>
          <a:srcRect/>
          <a:stretch>
            <a:fillRect/>
          </a:stretch>
        </p:blipFill>
        <p:spPr bwMode="auto">
          <a:xfrm>
            <a:off x="885825" y="3954463"/>
            <a:ext cx="657225" cy="528637"/>
          </a:xfrm>
          <a:prstGeom prst="rect">
            <a:avLst/>
          </a:prstGeom>
          <a:noFill/>
          <a:ln w="9525">
            <a:noFill/>
            <a:miter lim="800000"/>
            <a:headEnd/>
            <a:tailEnd/>
          </a:ln>
        </p:spPr>
      </p:pic>
      <p:pic>
        <p:nvPicPr>
          <p:cNvPr id="9" name="Image 8"/>
          <p:cNvPicPr>
            <a:picLocks noChangeAspect="1"/>
          </p:cNvPicPr>
          <p:nvPr/>
        </p:nvPicPr>
        <p:blipFill>
          <a:blip r:embed="rId9"/>
          <a:srcRect/>
          <a:stretch>
            <a:fillRect/>
          </a:stretch>
        </p:blipFill>
        <p:spPr bwMode="auto">
          <a:xfrm>
            <a:off x="5530850" y="4019550"/>
            <a:ext cx="750888" cy="471488"/>
          </a:xfrm>
          <a:prstGeom prst="rect">
            <a:avLst/>
          </a:prstGeom>
          <a:noFill/>
          <a:ln w="9525">
            <a:noFill/>
            <a:miter lim="800000"/>
            <a:headEnd/>
            <a:tailEnd/>
          </a:ln>
        </p:spPr>
      </p:pic>
      <p:pic>
        <p:nvPicPr>
          <p:cNvPr id="11" name="Image 10"/>
          <p:cNvPicPr>
            <a:picLocks noChangeAspect="1"/>
          </p:cNvPicPr>
          <p:nvPr/>
        </p:nvPicPr>
        <p:blipFill>
          <a:blip r:embed="rId10"/>
          <a:srcRect/>
          <a:stretch>
            <a:fillRect/>
          </a:stretch>
        </p:blipFill>
        <p:spPr bwMode="auto">
          <a:xfrm>
            <a:off x="4422775" y="4006850"/>
            <a:ext cx="638175" cy="431800"/>
          </a:xfrm>
          <a:prstGeom prst="rect">
            <a:avLst/>
          </a:prstGeom>
          <a:noFill/>
          <a:ln w="9525">
            <a:noFill/>
            <a:miter lim="800000"/>
            <a:headEnd/>
            <a:tailEnd/>
          </a:ln>
        </p:spPr>
      </p:pic>
      <p:pic>
        <p:nvPicPr>
          <p:cNvPr id="13" name="Image 12"/>
          <p:cNvPicPr>
            <a:picLocks noChangeAspect="1"/>
          </p:cNvPicPr>
          <p:nvPr/>
        </p:nvPicPr>
        <p:blipFill>
          <a:blip r:embed="rId11"/>
          <a:srcRect/>
          <a:stretch>
            <a:fillRect/>
          </a:stretch>
        </p:blipFill>
        <p:spPr bwMode="auto">
          <a:xfrm>
            <a:off x="8032750" y="4049713"/>
            <a:ext cx="542925" cy="395287"/>
          </a:xfrm>
          <a:prstGeom prst="rect">
            <a:avLst/>
          </a:prstGeom>
          <a:noFill/>
          <a:ln w="9525">
            <a:noFill/>
            <a:miter lim="800000"/>
            <a:headEnd/>
            <a:tailEnd/>
          </a:ln>
        </p:spPr>
      </p:pic>
      <p:pic>
        <p:nvPicPr>
          <p:cNvPr id="16" name="Image 15"/>
          <p:cNvPicPr>
            <a:picLocks noChangeAspect="1"/>
          </p:cNvPicPr>
          <p:nvPr/>
        </p:nvPicPr>
        <p:blipFill>
          <a:blip r:embed="rId12"/>
          <a:srcRect/>
          <a:stretch>
            <a:fillRect/>
          </a:stretch>
        </p:blipFill>
        <p:spPr bwMode="auto">
          <a:xfrm>
            <a:off x="9324975" y="4032250"/>
            <a:ext cx="631825" cy="430213"/>
          </a:xfrm>
          <a:prstGeom prst="rect">
            <a:avLst/>
          </a:prstGeom>
          <a:noFill/>
          <a:ln w="9525">
            <a:noFill/>
            <a:miter lim="800000"/>
            <a:headEnd/>
            <a:tailEnd/>
          </a:ln>
        </p:spPr>
      </p:pic>
      <p:pic>
        <p:nvPicPr>
          <p:cNvPr id="18" name="Image 17"/>
          <p:cNvPicPr>
            <a:picLocks noChangeAspect="1"/>
          </p:cNvPicPr>
          <p:nvPr/>
        </p:nvPicPr>
        <p:blipFill>
          <a:blip r:embed="rId5"/>
          <a:srcRect/>
          <a:stretch>
            <a:fillRect/>
          </a:stretch>
        </p:blipFill>
        <p:spPr bwMode="auto">
          <a:xfrm>
            <a:off x="9183688" y="4646613"/>
            <a:ext cx="796925" cy="373062"/>
          </a:xfrm>
          <a:prstGeom prst="rect">
            <a:avLst/>
          </a:prstGeom>
          <a:noFill/>
          <a:ln w="9525">
            <a:noFill/>
            <a:miter lim="800000"/>
            <a:headEnd/>
            <a:tailEnd/>
          </a:ln>
        </p:spPr>
      </p:pic>
      <p:graphicFrame>
        <p:nvGraphicFramePr>
          <p:cNvPr id="20" name="Tableau 20"/>
          <p:cNvGraphicFramePr>
            <a:graphicFrameLocks noGrp="1"/>
          </p:cNvGraphicFramePr>
          <p:nvPr/>
        </p:nvGraphicFramePr>
        <p:xfrm>
          <a:off x="475424" y="5420703"/>
          <a:ext cx="9784590" cy="783247"/>
        </p:xfrm>
        <a:graphic>
          <a:graphicData uri="http://schemas.openxmlformats.org/drawingml/2006/table">
            <a:tbl>
              <a:tblPr firstRow="1" bandRow="1">
                <a:tableStyleId>{5C22544A-7EE6-4342-B048-85BDC9FD1C3A}</a:tableStyleId>
              </a:tblPr>
              <a:tblGrid>
                <a:gridCol w="9784590">
                  <a:extLst>
                    <a:ext uri="{9D8B030D-6E8A-4147-A177-3AD203B41FA5}">
                      <a16:colId xmlns:a16="http://schemas.microsoft.com/office/drawing/2014/main" val="20000"/>
                    </a:ext>
                  </a:extLst>
                </a:gridCol>
              </a:tblGrid>
              <a:tr h="783247">
                <a:tc>
                  <a:txBody>
                    <a:bodyPr/>
                    <a:lstStyle/>
                    <a:p>
                      <a:r>
                        <a:rPr lang="fr-FR" b="0" dirty="0">
                          <a:solidFill>
                            <a:srgbClr val="FF0000"/>
                          </a:solidFill>
                          <a:latin typeface="Arial" panose="020B0604020202020204" pitchFamily="34" charset="0"/>
                          <a:cs typeface="Arial" panose="020B0604020202020204" pitchFamily="34" charset="0"/>
                        </a:rPr>
                        <a:t>Une seule ligne </a:t>
                      </a:r>
                      <a:r>
                        <a:rPr lang="fr-FR" b="0" dirty="0" err="1">
                          <a:solidFill>
                            <a:srgbClr val="FF0000"/>
                          </a:solidFill>
                          <a:latin typeface="Arial" panose="020B0604020202020204" pitchFamily="34" charset="0"/>
                          <a:cs typeface="Arial" panose="020B0604020202020204" pitchFamily="34" charset="0"/>
                        </a:rPr>
                        <a:t>acro.</a:t>
                      </a:r>
                      <a:r>
                        <a:rPr lang="fr-FR" b="0" dirty="0">
                          <a:solidFill>
                            <a:srgbClr val="FF0000"/>
                          </a:solidFill>
                          <a:latin typeface="Arial" panose="020B0604020202020204" pitchFamily="34" charset="0"/>
                          <a:cs typeface="Arial" panose="020B0604020202020204" pitchFamily="34" charset="0"/>
                        </a:rPr>
                        <a:t>, pas de sortie. Le salto AR tendu n’est pas retenu comme VD.     5 VD gym et 2 VD </a:t>
                      </a:r>
                      <a:r>
                        <a:rPr lang="fr-FR" b="0" dirty="0" err="1">
                          <a:solidFill>
                            <a:srgbClr val="FF0000"/>
                          </a:solidFill>
                          <a:latin typeface="Arial" panose="020B0604020202020204" pitchFamily="34" charset="0"/>
                          <a:cs typeface="Arial" panose="020B0604020202020204" pitchFamily="34" charset="0"/>
                        </a:rPr>
                        <a:t>acro</a:t>
                      </a:r>
                      <a:endParaRPr lang="fr-FR" b="0" dirty="0">
                        <a:solidFill>
                          <a:srgbClr val="FF0000"/>
                        </a:solidFill>
                        <a:latin typeface="Arial" panose="020B0604020202020204" pitchFamily="34" charset="0"/>
                        <a:cs typeface="Arial" panose="020B0604020202020204" pitchFamily="34" charset="0"/>
                      </a:endParaRPr>
                    </a:p>
                  </a:txBody>
                  <a:tcPr>
                    <a:noFill/>
                  </a:tcPr>
                </a:tc>
                <a:extLst>
                  <a:ext uri="{0D108BD9-81ED-4DB2-BD59-A6C34878D82A}">
                    <a16:rowId xmlns:a16="http://schemas.microsoft.com/office/drawing/2014/main" val="10000"/>
                  </a:ext>
                </a:extLst>
              </a:tr>
            </a:tbl>
          </a:graphicData>
        </a:graphic>
      </p:graphicFrame>
      <p:sp>
        <p:nvSpPr>
          <p:cNvPr id="21" name="Ellipse 20"/>
          <p:cNvSpPr/>
          <p:nvPr/>
        </p:nvSpPr>
        <p:spPr>
          <a:xfrm>
            <a:off x="7839075" y="3802063"/>
            <a:ext cx="1087438" cy="1460500"/>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21437" rtl="0" eaLnBrk="1" fontAlgn="auto" latinLnBrk="0" hangingPunct="1">
              <a:lnSpc>
                <a:spcPct val="100000"/>
              </a:lnSpc>
              <a:spcBef>
                <a:spcPts val="0"/>
              </a:spcBef>
              <a:spcAft>
                <a:spcPts val="0"/>
              </a:spcAft>
              <a:buClrTx/>
              <a:buSzTx/>
              <a:buFontTx/>
              <a:buNone/>
              <a:tabLst/>
              <a:defRPr/>
            </a:pPr>
            <a:endParaRPr kumimoji="0" lang="fr-FR" sz="2100" b="0" i="0" u="none" strike="noStrike" kern="1200" cap="none" spc="0" normalizeH="0" baseline="0" noProof="0">
              <a:ln>
                <a:noFill/>
              </a:ln>
              <a:solidFill>
                <a:prstClr val="white"/>
              </a:solidFill>
              <a:effectLst/>
              <a:uLnTx/>
              <a:uFillTx/>
              <a:latin typeface="Arial"/>
              <a:ea typeface="+mn-ea"/>
              <a:cs typeface="+mn-cs"/>
            </a:endParaRPr>
          </a:p>
        </p:txBody>
      </p:sp>
      <p:pic>
        <p:nvPicPr>
          <p:cNvPr id="4" name="Image 3">
            <a:extLst>
              <a:ext uri="{FF2B5EF4-FFF2-40B4-BE49-F238E27FC236}">
                <a16:creationId xmlns:a16="http://schemas.microsoft.com/office/drawing/2014/main" id="{FD888401-1EBB-3A0D-2A74-0EFE020EB5FA}"/>
              </a:ext>
            </a:extLst>
          </p:cNvPr>
          <p:cNvPicPr>
            <a:picLocks noChangeAspect="1"/>
          </p:cNvPicPr>
          <p:nvPr/>
        </p:nvPicPr>
        <p:blipFill>
          <a:blip r:embed="rId13"/>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25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anim calcmode="lin" valueType="num">
                                      <p:cBhvr>
                                        <p:cTn id="2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2" fill="hold">
                            <p:stCondLst>
                              <p:cond delay="5000"/>
                            </p:stCondLst>
                            <p:childTnLst>
                              <p:par>
                                <p:cTn id="23" presetID="42" presetClass="entr" presetSubtype="0" fill="hold" nodeType="afterEffect">
                                  <p:stCondLst>
                                    <p:cond delay="250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anim calcmode="lin" valueType="num">
                                      <p:cBhvr>
                                        <p:cTn id="26"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5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8000"/>
                            </p:stCondLst>
                            <p:childTnLst>
                              <p:par>
                                <p:cTn id="29" presetID="42" presetClass="entr" presetSubtype="0" fill="hold" nodeType="after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500"/>
                                        <p:tgtEl>
                                          <p:spTgt spid="17"/>
                                        </p:tgtEl>
                                      </p:cBhvr>
                                    </p:animEffect>
                                  </p:childTnLst>
                                </p:cTn>
                              </p:par>
                              <p:par>
                                <p:cTn id="48" presetID="10" presetClass="entr" presetSubtype="0" fill="hold"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par>
                                <p:cTn id="51" presetID="10"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animEffect transition="in" filter="fade">
                                      <p:cBhvr>
                                        <p:cTn id="53" dur="500"/>
                                        <p:tgtEl>
                                          <p:spTgt spid="47"/>
                                        </p:tgtEl>
                                      </p:cBhvr>
                                    </p:animEffect>
                                  </p:childTnLst>
                                </p:cTn>
                              </p:par>
                              <p:par>
                                <p:cTn id="54" presetID="10" presetClass="entr" presetSubtype="0" fill="hold" nodeType="with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500"/>
                                        <p:tgtEl>
                                          <p:spTgt spid="11"/>
                                        </p:tgtEl>
                                      </p:cBhvr>
                                    </p:animEffect>
                                  </p:childTnLst>
                                </p:cTn>
                              </p:par>
                              <p:par>
                                <p:cTn id="57" presetID="10" presetClass="entr" presetSubtype="0" fill="hold"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par>
                                <p:cTn id="60" presetID="10" presetClass="entr" presetSubtype="0" fill="hold" nodeType="withEffect">
                                  <p:stCondLst>
                                    <p:cond delay="0"/>
                                  </p:stCondLst>
                                  <p:childTnLst>
                                    <p:set>
                                      <p:cBhvr>
                                        <p:cTn id="61" dur="1" fill="hold">
                                          <p:stCondLst>
                                            <p:cond delay="0"/>
                                          </p:stCondLst>
                                        </p:cTn>
                                        <p:tgtEl>
                                          <p:spTgt spid="33"/>
                                        </p:tgtEl>
                                        <p:attrNameLst>
                                          <p:attrName>style.visibility</p:attrName>
                                        </p:attrNameLst>
                                      </p:cBhvr>
                                      <p:to>
                                        <p:strVal val="visible"/>
                                      </p:to>
                                    </p:set>
                                    <p:animEffect transition="in" filter="fade">
                                      <p:cBhvr>
                                        <p:cTn id="62" dur="500"/>
                                        <p:tgtEl>
                                          <p:spTgt spid="33"/>
                                        </p:tgtEl>
                                      </p:cBhvr>
                                    </p:animEffect>
                                  </p:childTnLst>
                                </p:cTn>
                              </p:par>
                              <p:par>
                                <p:cTn id="63" presetID="10" presetClass="entr" presetSubtype="0" fill="hold" nodeType="with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500"/>
                                        <p:tgtEl>
                                          <p:spTgt spid="32"/>
                                        </p:tgtEl>
                                      </p:cBhvr>
                                    </p:animEffect>
                                  </p:childTnLst>
                                </p:cTn>
                              </p:par>
                              <p:par>
                                <p:cTn id="66" presetID="10" presetClass="entr" presetSubtype="0" fill="hold" nodeType="with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fade">
                                      <p:cBhvr>
                                        <p:cTn id="68" dur="500"/>
                                        <p:tgtEl>
                                          <p:spTgt spid="16"/>
                                        </p:tgtEl>
                                      </p:cBhvr>
                                    </p:animEffect>
                                  </p:childTnLst>
                                </p:cTn>
                              </p:par>
                              <p:par>
                                <p:cTn id="69" presetID="10" presetClass="entr" presetSubtype="0"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500"/>
                                        <p:tgtEl>
                                          <p:spTgt spid="37"/>
                                        </p:tgtEl>
                                      </p:cBhvr>
                                    </p:animEffect>
                                  </p:childTnLst>
                                </p:cTn>
                              </p:par>
                              <p:par>
                                <p:cTn id="72" presetID="10" presetClass="entr" presetSubtype="0" fill="hold" nodeType="withEffect">
                                  <p:stCondLst>
                                    <p:cond delay="0"/>
                                  </p:stCondLst>
                                  <p:childTnLst>
                                    <p:set>
                                      <p:cBhvr>
                                        <p:cTn id="73" dur="1" fill="hold">
                                          <p:stCondLst>
                                            <p:cond delay="0"/>
                                          </p:stCondLst>
                                        </p:cTn>
                                        <p:tgtEl>
                                          <p:spTgt spid="38"/>
                                        </p:tgtEl>
                                        <p:attrNameLst>
                                          <p:attrName>style.visibility</p:attrName>
                                        </p:attrNameLst>
                                      </p:cBhvr>
                                      <p:to>
                                        <p:strVal val="visible"/>
                                      </p:to>
                                    </p:set>
                                    <p:animEffect transition="in" filter="fade">
                                      <p:cBhvr>
                                        <p:cTn id="74" dur="500"/>
                                        <p:tgtEl>
                                          <p:spTgt spid="38"/>
                                        </p:tgtEl>
                                      </p:cBhvr>
                                    </p:animEffect>
                                  </p:childTnLst>
                                </p:cTn>
                              </p:par>
                              <p:par>
                                <p:cTn id="75" presetID="10" presetClass="entr" presetSubtype="0" fill="hold" nodeType="with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500"/>
                                        <p:tgtEl>
                                          <p:spTgt spid="40"/>
                                        </p:tgtEl>
                                      </p:cBhvr>
                                    </p:animEffect>
                                  </p:childTnLst>
                                </p:cTn>
                              </p:par>
                              <p:par>
                                <p:cTn id="78" presetID="10" presetClass="entr" presetSubtype="0" fill="hold" nodeType="with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fade">
                                      <p:cBhvr>
                                        <p:cTn id="80" dur="500"/>
                                        <p:tgtEl>
                                          <p:spTgt spid="41"/>
                                        </p:tgtEl>
                                      </p:cBhvr>
                                    </p:animEffect>
                                  </p:childTnLst>
                                </p:cTn>
                              </p:par>
                              <p:par>
                                <p:cTn id="81" presetID="10" presetClass="entr" presetSubtype="0" fill="hold"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500"/>
                                        <p:tgtEl>
                                          <p:spTgt spid="43"/>
                                        </p:tgtEl>
                                      </p:cBhvr>
                                    </p:animEffect>
                                  </p:childTnLst>
                                </p:cTn>
                              </p:par>
                              <p:par>
                                <p:cTn id="84" presetID="10" presetClass="entr" presetSubtype="0" fill="hold" nodeType="withEffect">
                                  <p:stCondLst>
                                    <p:cond delay="0"/>
                                  </p:stCondLst>
                                  <p:childTnLst>
                                    <p:set>
                                      <p:cBhvr>
                                        <p:cTn id="85" dur="1" fill="hold">
                                          <p:stCondLst>
                                            <p:cond delay="0"/>
                                          </p:stCondLst>
                                        </p:cTn>
                                        <p:tgtEl>
                                          <p:spTgt spid="44"/>
                                        </p:tgtEl>
                                        <p:attrNameLst>
                                          <p:attrName>style.visibility</p:attrName>
                                        </p:attrNameLst>
                                      </p:cBhvr>
                                      <p:to>
                                        <p:strVal val="visible"/>
                                      </p:to>
                                    </p:set>
                                    <p:animEffect transition="in" filter="fade">
                                      <p:cBhvr>
                                        <p:cTn id="86" dur="500"/>
                                        <p:tgtEl>
                                          <p:spTgt spid="44"/>
                                        </p:tgtEl>
                                      </p:cBhvr>
                                    </p:animEffect>
                                  </p:childTnLst>
                                </p:cTn>
                              </p:par>
                              <p:par>
                                <p:cTn id="87" presetID="10" presetClass="entr" presetSubtype="0" fill="hold" nodeType="with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500"/>
                                        <p:tgtEl>
                                          <p:spTgt spid="45"/>
                                        </p:tgtEl>
                                      </p:cBhvr>
                                    </p:animEffect>
                                  </p:childTnLst>
                                </p:cTn>
                              </p:par>
                              <p:par>
                                <p:cTn id="90" presetID="10" presetClass="entr" presetSubtype="0" fill="hold" nodeType="with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20"/>
                                        </p:tgtEl>
                                        <p:attrNameLst>
                                          <p:attrName>style.visibility</p:attrName>
                                        </p:attrNameLst>
                                      </p:cBhvr>
                                      <p:to>
                                        <p:strVal val="visible"/>
                                      </p:to>
                                    </p:set>
                                    <p:animEffect transition="in" filter="wipe(down)">
                                      <p:cBhvr>
                                        <p:cTn id="97" dur="500"/>
                                        <p:tgtEl>
                                          <p:spTgt spid="20"/>
                                        </p:tgtEl>
                                      </p:cBhvr>
                                    </p:animEffect>
                                  </p:childTnLst>
                                </p:cTn>
                              </p:par>
                              <p:par>
                                <p:cTn id="98" presetID="21" presetClass="entr" presetSubtype="1"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wheel(1)">
                                      <p:cBhvr>
                                        <p:cTn id="100"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Lignes acrobatiques &amp; Sortie</a:t>
            </a:r>
            <a:endParaRPr lang="fr-FR" sz="2400" cap="none" dirty="0">
              <a:solidFill>
                <a:schemeClr val="tx1"/>
              </a:solidFill>
              <a:latin typeface="Arial" panose="020B0604020202020204" pitchFamily="34" charset="0"/>
              <a:cs typeface="Arial" panose="020B0604020202020204" pitchFamily="34" charset="0"/>
            </a:endParaRPr>
          </a:p>
        </p:txBody>
      </p:sp>
      <p:sp>
        <p:nvSpPr>
          <p:cNvPr id="22" name="Rectangle 21"/>
          <p:cNvSpPr/>
          <p:nvPr/>
        </p:nvSpPr>
        <p:spPr>
          <a:xfrm>
            <a:off x="468313" y="1420448"/>
            <a:ext cx="9802812" cy="4721955"/>
          </a:xfrm>
          <a:prstGeom prst="rect">
            <a:avLst/>
          </a:prstGeom>
        </p:spPr>
        <p:txBody>
          <a:bodyPr lIns="104287" tIns="52144" rIns="104287" bIns="52144" anchor="ctr">
            <a:spAutoFit/>
          </a:bodyPr>
          <a:lstStyle/>
          <a:p>
            <a:pPr marL="0" marR="0" lvl="0" indent="0" algn="l" defTabSz="521437"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Exemple 1</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 </a:t>
            </a: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seulement 1 ligne acrobatique</a:t>
            </a: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Une gym n’exécute que :</a:t>
            </a: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907210" marR="0" lvl="3"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OU</a:t>
            </a:r>
          </a:p>
          <a:p>
            <a:pPr marL="1564310" marR="0" lvl="3" indent="0" algn="l" defTabSz="521437" rtl="0" eaLnBrk="1" fontAlgn="auto" latinLnBrk="0" hangingPunct="1">
              <a:lnSpc>
                <a:spcPct val="100000"/>
              </a:lnSpc>
              <a:spcBef>
                <a:spcPts val="0"/>
              </a:spcBef>
              <a:spcAft>
                <a:spcPts val="0"/>
              </a:spcAft>
              <a:buClrTx/>
              <a:buSzTx/>
              <a:buFontTx/>
              <a:buNone/>
              <a:tabLst/>
              <a:defRPr/>
            </a:pPr>
            <a:endPar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Une gym n’exécute que :</a:t>
            </a: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521437" rtl="0" eaLnBrk="1" fontAlgn="auto" latinLnBrk="0" hangingPunct="1">
              <a:lnSpc>
                <a:spcPct val="100000"/>
              </a:lnSpc>
              <a:spcBef>
                <a:spcPts val="0"/>
              </a:spcBef>
              <a:spcAft>
                <a:spcPts val="0"/>
              </a:spcAft>
              <a:buClrTx/>
              <a:buSzTx/>
              <a:buFontTx/>
              <a:buBlip>
                <a:blip r:embed="rId2"/>
              </a:buBlip>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521437"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Jugement :</a:t>
            </a: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521437"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61950" marR="0" lvl="1" indent="-180975" algn="l" defTabSz="521437"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Pas de VD - 7 éléments maximum comptés (jury D)</a:t>
            </a:r>
          </a:p>
          <a:p>
            <a:pPr marL="361950" marR="0" lvl="1" indent="-180975" algn="l" defTabSz="521437" rtl="0" eaLnBrk="1" fontAlgn="auto" latinLnBrk="0" hangingPunct="1">
              <a:lnSpc>
                <a:spcPct val="100000"/>
              </a:lnSpc>
              <a:spcBef>
                <a:spcPts val="0"/>
              </a:spcBef>
              <a:spcAft>
                <a:spcPts val="0"/>
              </a:spcAft>
              <a:buClrTx/>
              <a:buSzPct val="80000"/>
              <a:buFont typeface="Arial" panose="020B0604020202020204" pitchFamily="34" charset="0"/>
              <a:buChar char="•"/>
              <a:tabLst/>
              <a:defRPr/>
            </a:pPr>
            <a:r>
              <a:rPr kumimoji="0" lang="fr-FR" sz="2000" b="0" i="0" u="none" strike="noStrike" kern="1200" cap="none" spc="0" normalizeH="0" baseline="0" noProof="0" dirty="0">
                <a:ln>
                  <a:noFill/>
                </a:ln>
                <a:solidFill>
                  <a:srgbClr val="009DE0"/>
                </a:solidFill>
                <a:effectLst/>
                <a:uLnTx/>
                <a:uFillTx/>
                <a:latin typeface="Arial" panose="020B0604020202020204" pitchFamily="34" charset="0"/>
                <a:ea typeface="+mn-ea"/>
                <a:cs typeface="Arial" panose="020B0604020202020204" pitchFamily="34" charset="0"/>
              </a:rPr>
              <a:t>- 0.50 pas de sortie (Jury E)</a:t>
            </a:r>
          </a:p>
          <a:p>
            <a:pPr marL="361950" marR="0" lvl="1" indent="-180975" algn="l" defTabSz="521437"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Déductions pour fautes de réception (jury E) </a:t>
            </a:r>
          </a:p>
          <a:p>
            <a:pPr marL="820177" marR="0" lvl="1" indent="0" algn="l" defTabSz="521437" rtl="0" eaLnBrk="1" fontAlgn="auto" latinLnBrk="0" hangingPunct="1">
              <a:lnSpc>
                <a:spcPct val="100000"/>
              </a:lnSpc>
              <a:spcBef>
                <a:spcPts val="0"/>
              </a:spcBef>
              <a:spcAft>
                <a:spcPts val="0"/>
              </a:spcAft>
              <a:buClr>
                <a:srgbClr val="CC9900"/>
              </a:buClr>
              <a:buSzPct val="90000"/>
              <a:buFontTx/>
              <a:buNone/>
              <a:tabLst/>
              <a:defRPr/>
            </a:pPr>
            <a:endParaRPr kumimoji="0" lang="fr-FR"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3" name="Groupe 3"/>
          <p:cNvGrpSpPr>
            <a:grpSpLocks/>
          </p:cNvGrpSpPr>
          <p:nvPr/>
        </p:nvGrpSpPr>
        <p:grpSpPr bwMode="auto">
          <a:xfrm>
            <a:off x="3874761" y="1902806"/>
            <a:ext cx="2095712" cy="764436"/>
            <a:chOff x="900113" y="3068638"/>
            <a:chExt cx="1368425" cy="431800"/>
          </a:xfrm>
        </p:grpSpPr>
        <p:pic>
          <p:nvPicPr>
            <p:cNvPr id="116752" name="Picture 4"/>
            <p:cNvPicPr>
              <a:picLocks noChangeAspect="1" noChangeArrowheads="1"/>
            </p:cNvPicPr>
            <p:nvPr/>
          </p:nvPicPr>
          <p:blipFill>
            <a:blip r:embed="rId3"/>
            <a:srcRect/>
            <a:stretch>
              <a:fillRect/>
            </a:stretch>
          </p:blipFill>
          <p:spPr bwMode="auto">
            <a:xfrm>
              <a:off x="971550" y="3068638"/>
              <a:ext cx="184150" cy="330200"/>
            </a:xfrm>
            <a:prstGeom prst="rect">
              <a:avLst/>
            </a:prstGeom>
            <a:noFill/>
            <a:ln w="9525">
              <a:noFill/>
              <a:miter lim="800000"/>
              <a:headEnd/>
              <a:tailEnd/>
            </a:ln>
          </p:spPr>
        </p:pic>
        <p:pic>
          <p:nvPicPr>
            <p:cNvPr id="116753" name="Picture 5"/>
            <p:cNvPicPr>
              <a:picLocks noChangeAspect="1" noChangeArrowheads="1"/>
            </p:cNvPicPr>
            <p:nvPr/>
          </p:nvPicPr>
          <p:blipFill>
            <a:blip r:embed="rId4"/>
            <a:srcRect/>
            <a:stretch>
              <a:fillRect/>
            </a:stretch>
          </p:blipFill>
          <p:spPr bwMode="auto">
            <a:xfrm>
              <a:off x="1331913" y="3068638"/>
              <a:ext cx="334962" cy="325437"/>
            </a:xfrm>
            <a:prstGeom prst="rect">
              <a:avLst/>
            </a:prstGeom>
            <a:noFill/>
            <a:ln w="9525">
              <a:noFill/>
              <a:miter lim="800000"/>
              <a:headEnd/>
              <a:tailEnd/>
            </a:ln>
          </p:spPr>
        </p:pic>
        <p:pic>
          <p:nvPicPr>
            <p:cNvPr id="116754" name="Picture 7" descr="6D80 à 6D93"/>
            <p:cNvPicPr>
              <a:picLocks noChangeAspect="1" noChangeArrowheads="1"/>
            </p:cNvPicPr>
            <p:nvPr/>
          </p:nvPicPr>
          <p:blipFill>
            <a:blip r:embed="rId5"/>
            <a:srcRect l="48586" t="72923" r="46973" b="21306"/>
            <a:stretch>
              <a:fillRect/>
            </a:stretch>
          </p:blipFill>
          <p:spPr bwMode="auto">
            <a:xfrm>
              <a:off x="1763713" y="3068638"/>
              <a:ext cx="434975" cy="344487"/>
            </a:xfrm>
            <a:prstGeom prst="rect">
              <a:avLst/>
            </a:prstGeom>
            <a:noFill/>
            <a:ln w="9525">
              <a:noFill/>
              <a:miter lim="800000"/>
              <a:headEnd/>
              <a:tailEnd/>
            </a:ln>
          </p:spPr>
        </p:pic>
        <p:sp>
          <p:nvSpPr>
            <p:cNvPr id="116755" name="Line 8"/>
            <p:cNvSpPr>
              <a:spLocks noChangeShapeType="1"/>
            </p:cNvSpPr>
            <p:nvPr/>
          </p:nvSpPr>
          <p:spPr bwMode="auto">
            <a:xfrm>
              <a:off x="900113" y="3500438"/>
              <a:ext cx="1368425" cy="0"/>
            </a:xfrm>
            <a:prstGeom prst="line">
              <a:avLst/>
            </a:prstGeom>
            <a:noFill/>
            <a:ln w="9525">
              <a:solidFill>
                <a:schemeClr val="tx1"/>
              </a:solidFill>
              <a:round/>
              <a:headEnd/>
              <a:tailEnd/>
            </a:ln>
          </p:spPr>
          <p:txBody>
            <a:bodyPr/>
            <a:lstStyle/>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100" b="0" i="0" u="none" strike="noStrike" kern="1200" cap="none" spc="0" normalizeH="0" baseline="0" noProof="0">
                <a:ln>
                  <a:noFill/>
                </a:ln>
                <a:solidFill>
                  <a:prstClr val="black"/>
                </a:solidFill>
                <a:effectLst/>
                <a:uLnTx/>
                <a:uFillTx/>
                <a:latin typeface="Arial" charset="0"/>
                <a:ea typeface="+mn-ea"/>
                <a:cs typeface="Arial" charset="0"/>
              </a:endParaRPr>
            </a:p>
          </p:txBody>
        </p:sp>
      </p:grpSp>
      <p:grpSp>
        <p:nvGrpSpPr>
          <p:cNvPr id="28" name="Groupe 8"/>
          <p:cNvGrpSpPr>
            <a:grpSpLocks/>
          </p:cNvGrpSpPr>
          <p:nvPr/>
        </p:nvGrpSpPr>
        <p:grpSpPr bwMode="auto">
          <a:xfrm>
            <a:off x="3937487" y="3149600"/>
            <a:ext cx="4116387" cy="631825"/>
            <a:chOff x="4572000" y="3141663"/>
            <a:chExt cx="2592388" cy="358775"/>
          </a:xfrm>
        </p:grpSpPr>
        <p:pic>
          <p:nvPicPr>
            <p:cNvPr id="116744" name="Picture 9"/>
            <p:cNvPicPr>
              <a:picLocks noChangeAspect="1" noChangeArrowheads="1"/>
            </p:cNvPicPr>
            <p:nvPr/>
          </p:nvPicPr>
          <p:blipFill>
            <a:blip r:embed="rId3"/>
            <a:srcRect/>
            <a:stretch>
              <a:fillRect/>
            </a:stretch>
          </p:blipFill>
          <p:spPr bwMode="auto">
            <a:xfrm>
              <a:off x="4572000" y="3141663"/>
              <a:ext cx="184150" cy="330200"/>
            </a:xfrm>
            <a:prstGeom prst="rect">
              <a:avLst/>
            </a:prstGeom>
            <a:noFill/>
            <a:ln w="9525">
              <a:noFill/>
              <a:miter lim="800000"/>
              <a:headEnd/>
              <a:tailEnd/>
            </a:ln>
          </p:spPr>
        </p:pic>
        <p:pic>
          <p:nvPicPr>
            <p:cNvPr id="116745" name="Picture 10"/>
            <p:cNvPicPr>
              <a:picLocks noChangeAspect="1" noChangeArrowheads="1"/>
            </p:cNvPicPr>
            <p:nvPr/>
          </p:nvPicPr>
          <p:blipFill>
            <a:blip r:embed="rId4"/>
            <a:srcRect/>
            <a:stretch>
              <a:fillRect/>
            </a:stretch>
          </p:blipFill>
          <p:spPr bwMode="auto">
            <a:xfrm>
              <a:off x="4859338" y="3141663"/>
              <a:ext cx="334962" cy="325437"/>
            </a:xfrm>
            <a:prstGeom prst="rect">
              <a:avLst/>
            </a:prstGeom>
            <a:noFill/>
            <a:ln w="9525">
              <a:noFill/>
              <a:miter lim="800000"/>
              <a:headEnd/>
              <a:tailEnd/>
            </a:ln>
          </p:spPr>
        </p:pic>
        <p:pic>
          <p:nvPicPr>
            <p:cNvPr id="116746" name="Picture 11"/>
            <p:cNvPicPr>
              <a:picLocks noChangeAspect="1" noChangeArrowheads="1"/>
            </p:cNvPicPr>
            <p:nvPr/>
          </p:nvPicPr>
          <p:blipFill>
            <a:blip r:embed="rId6"/>
            <a:srcRect/>
            <a:stretch>
              <a:fillRect/>
            </a:stretch>
          </p:blipFill>
          <p:spPr bwMode="auto">
            <a:xfrm>
              <a:off x="5724525" y="3141663"/>
              <a:ext cx="255588" cy="303212"/>
            </a:xfrm>
            <a:prstGeom prst="rect">
              <a:avLst/>
            </a:prstGeom>
            <a:noFill/>
            <a:ln w="9525">
              <a:noFill/>
              <a:miter lim="800000"/>
              <a:headEnd/>
              <a:tailEnd/>
            </a:ln>
          </p:spPr>
        </p:pic>
        <p:pic>
          <p:nvPicPr>
            <p:cNvPr id="116747" name="Picture 12"/>
            <p:cNvPicPr>
              <a:picLocks noChangeAspect="1" noChangeArrowheads="1"/>
            </p:cNvPicPr>
            <p:nvPr/>
          </p:nvPicPr>
          <p:blipFill>
            <a:blip r:embed="rId3"/>
            <a:srcRect/>
            <a:stretch>
              <a:fillRect/>
            </a:stretch>
          </p:blipFill>
          <p:spPr bwMode="auto">
            <a:xfrm>
              <a:off x="6011863" y="3141663"/>
              <a:ext cx="184150" cy="330200"/>
            </a:xfrm>
            <a:prstGeom prst="rect">
              <a:avLst/>
            </a:prstGeom>
            <a:noFill/>
            <a:ln w="9525">
              <a:noFill/>
              <a:miter lim="800000"/>
              <a:headEnd/>
              <a:tailEnd/>
            </a:ln>
          </p:spPr>
        </p:pic>
        <p:pic>
          <p:nvPicPr>
            <p:cNvPr id="116748" name="Picture 13"/>
            <p:cNvPicPr>
              <a:picLocks noChangeAspect="1" noChangeArrowheads="1"/>
            </p:cNvPicPr>
            <p:nvPr/>
          </p:nvPicPr>
          <p:blipFill>
            <a:blip r:embed="rId4"/>
            <a:srcRect/>
            <a:stretch>
              <a:fillRect/>
            </a:stretch>
          </p:blipFill>
          <p:spPr bwMode="auto">
            <a:xfrm>
              <a:off x="6300788" y="3141663"/>
              <a:ext cx="334962" cy="325437"/>
            </a:xfrm>
            <a:prstGeom prst="rect">
              <a:avLst/>
            </a:prstGeom>
            <a:noFill/>
            <a:ln w="9525">
              <a:noFill/>
              <a:miter lim="800000"/>
              <a:headEnd/>
              <a:tailEnd/>
            </a:ln>
          </p:spPr>
        </p:pic>
        <p:pic>
          <p:nvPicPr>
            <p:cNvPr id="116749" name="Picture 14" descr="6D80 à 6D93"/>
            <p:cNvPicPr>
              <a:picLocks noChangeAspect="1" noChangeArrowheads="1"/>
            </p:cNvPicPr>
            <p:nvPr/>
          </p:nvPicPr>
          <p:blipFill>
            <a:blip r:embed="rId5"/>
            <a:srcRect l="48586" t="72923" r="46973" b="21306"/>
            <a:stretch>
              <a:fillRect/>
            </a:stretch>
          </p:blipFill>
          <p:spPr bwMode="auto">
            <a:xfrm>
              <a:off x="6659563" y="3141663"/>
              <a:ext cx="434975" cy="344487"/>
            </a:xfrm>
            <a:prstGeom prst="rect">
              <a:avLst/>
            </a:prstGeom>
            <a:noFill/>
            <a:ln w="9525">
              <a:noFill/>
              <a:miter lim="800000"/>
              <a:headEnd/>
              <a:tailEnd/>
            </a:ln>
          </p:spPr>
        </p:pic>
        <p:sp>
          <p:nvSpPr>
            <p:cNvPr id="116750" name="Line 15"/>
            <p:cNvSpPr>
              <a:spLocks noChangeShapeType="1"/>
            </p:cNvSpPr>
            <p:nvPr/>
          </p:nvSpPr>
          <p:spPr bwMode="auto">
            <a:xfrm>
              <a:off x="4572000" y="3500438"/>
              <a:ext cx="2592388" cy="0"/>
            </a:xfrm>
            <a:prstGeom prst="line">
              <a:avLst/>
            </a:prstGeom>
            <a:noFill/>
            <a:ln w="9525">
              <a:solidFill>
                <a:schemeClr val="tx1"/>
              </a:solidFill>
              <a:round/>
              <a:headEnd/>
              <a:tailEnd/>
            </a:ln>
          </p:spPr>
          <p:txBody>
            <a:bodyPr/>
            <a:lstStyle/>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1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116751" name="Picture 22" descr="symbol"/>
            <p:cNvPicPr>
              <a:picLocks noChangeAspect="1" noChangeArrowheads="1"/>
            </p:cNvPicPr>
            <p:nvPr/>
          </p:nvPicPr>
          <p:blipFill>
            <a:blip r:embed="rId7"/>
            <a:srcRect l="21289" t="19568" r="64484" b="72711"/>
            <a:stretch>
              <a:fillRect/>
            </a:stretch>
          </p:blipFill>
          <p:spPr bwMode="auto">
            <a:xfrm>
              <a:off x="5219700" y="3141663"/>
              <a:ext cx="434975" cy="350837"/>
            </a:xfrm>
            <a:prstGeom prst="rect">
              <a:avLst/>
            </a:prstGeom>
            <a:noFill/>
            <a:ln w="9525">
              <a:noFill/>
              <a:miter lim="800000"/>
              <a:headEnd/>
              <a:tailEnd/>
            </a:ln>
          </p:spPr>
        </p:pic>
      </p:grpSp>
      <p:sp>
        <p:nvSpPr>
          <p:cNvPr id="37" name="Flèche droite 18"/>
          <p:cNvSpPr>
            <a:spLocks noChangeArrowheads="1"/>
          </p:cNvSpPr>
          <p:nvPr/>
        </p:nvSpPr>
        <p:spPr bwMode="auto">
          <a:xfrm>
            <a:off x="2331556" y="3859006"/>
            <a:ext cx="919163" cy="393700"/>
          </a:xfrm>
          <a:prstGeom prst="rightArrow">
            <a:avLst>
              <a:gd name="adj1" fmla="val 50000"/>
              <a:gd name="adj2" fmla="val 50055"/>
            </a:avLst>
          </a:prstGeom>
          <a:solidFill>
            <a:srgbClr val="0099FF"/>
          </a:solidFill>
          <a:ln w="9525" algn="ctr">
            <a:noFill/>
            <a:round/>
            <a:headEnd/>
            <a:tailEnd/>
          </a:ln>
        </p:spPr>
        <p:txBody>
          <a:bodyPr lIns="104287" tIns="52144" rIns="104287" bIns="52144"/>
          <a:lstStyle/>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1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8" name="Text Box 18"/>
          <p:cNvSpPr txBox="1">
            <a:spLocks noChangeArrowheads="1"/>
          </p:cNvSpPr>
          <p:nvPr/>
        </p:nvSpPr>
        <p:spPr bwMode="auto">
          <a:xfrm>
            <a:off x="3573463" y="3824081"/>
            <a:ext cx="4237037" cy="428625"/>
          </a:xfrm>
          <a:prstGeom prst="rect">
            <a:avLst/>
          </a:prstGeom>
          <a:noFill/>
          <a:ln w="9525">
            <a:noFill/>
            <a:miter lim="800000"/>
            <a:headEnd/>
            <a:tailEnd/>
          </a:ln>
        </p:spPr>
        <p:txBody>
          <a:bodyPr lIns="104287" tIns="52144" rIns="104287" bIns="52144">
            <a:spAutoFit/>
          </a:bodyPr>
          <a:lstStyle/>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sz="2100" b="1" i="0" u="none" strike="noStrike" kern="1200" cap="none" spc="0" normalizeH="0" baseline="0" noProof="0" dirty="0">
                <a:ln>
                  <a:noFill/>
                </a:ln>
                <a:solidFill>
                  <a:srgbClr val="FF3300"/>
                </a:solidFill>
                <a:effectLst/>
                <a:uLnTx/>
                <a:uFillTx/>
                <a:latin typeface="Calibri" pitchFamily="34" charset="0"/>
                <a:ea typeface="+mn-ea"/>
                <a:cs typeface="Arial" charset="0"/>
              </a:rPr>
              <a:t>1 ligne </a:t>
            </a:r>
            <a:r>
              <a:rPr kumimoji="0" lang="fr-FR" sz="2100" b="1" i="0" u="none" strike="noStrike" kern="1200" cap="none" spc="0" normalizeH="0" baseline="0" noProof="0" dirty="0" err="1">
                <a:ln>
                  <a:noFill/>
                </a:ln>
                <a:solidFill>
                  <a:srgbClr val="FF3300"/>
                </a:solidFill>
                <a:effectLst/>
                <a:uLnTx/>
                <a:uFillTx/>
                <a:latin typeface="Calibri" pitchFamily="34" charset="0"/>
                <a:ea typeface="+mn-ea"/>
                <a:cs typeface="Arial" charset="0"/>
              </a:rPr>
              <a:t>acro.</a:t>
            </a:r>
            <a:r>
              <a:rPr kumimoji="0" lang="fr-FR" sz="2100" b="1" i="0" u="none" strike="noStrike" kern="1200" cap="none" spc="0" normalizeH="0" baseline="0" noProof="0" dirty="0">
                <a:ln>
                  <a:noFill/>
                </a:ln>
                <a:solidFill>
                  <a:srgbClr val="FF3300"/>
                </a:solidFill>
                <a:effectLst/>
                <a:uLnTx/>
                <a:uFillTx/>
                <a:latin typeface="Calibri" pitchFamily="34" charset="0"/>
                <a:ea typeface="+mn-ea"/>
                <a:cs typeface="Arial" charset="0"/>
              </a:rPr>
              <a:t> même si 2 diagonales</a:t>
            </a:r>
          </a:p>
        </p:txBody>
      </p:sp>
      <p:pic>
        <p:nvPicPr>
          <p:cNvPr id="3" name="Image 3">
            <a:extLst>
              <a:ext uri="{FF2B5EF4-FFF2-40B4-BE49-F238E27FC236}">
                <a16:creationId xmlns:a16="http://schemas.microsoft.com/office/drawing/2014/main" id="{11F20253-728F-1C11-0C2D-362774D6F017}"/>
              </a:ext>
            </a:extLst>
          </p:cNvPr>
          <p:cNvPicPr>
            <a:picLocks noChangeAspect="1"/>
          </p:cNvPicPr>
          <p:nvPr/>
        </p:nvPicPr>
        <p:blipFill>
          <a:blip r:embed="rId8"/>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wipe(down)">
                                      <p:cBhvr>
                                        <p:cTn id="7" dur="500"/>
                                        <p:tgtEl>
                                          <p:spTgt spid="2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2">
                                            <p:txEl>
                                              <p:pRg st="2" end="2"/>
                                            </p:txEl>
                                          </p:spTgt>
                                        </p:tgtEl>
                                        <p:attrNameLst>
                                          <p:attrName>style.visibility</p:attrName>
                                        </p:attrNameLst>
                                      </p:cBhvr>
                                      <p:to>
                                        <p:strVal val="visible"/>
                                      </p:to>
                                    </p:set>
                                    <p:animEffect transition="in" filter="wipe(down)">
                                      <p:cBhvr>
                                        <p:cTn id="10" dur="500"/>
                                        <p:tgtEl>
                                          <p:spTgt spid="22">
                                            <p:txEl>
                                              <p:pRg st="2" end="2"/>
                                            </p:txEl>
                                          </p:spTgt>
                                        </p:tgtEl>
                                      </p:cBhvr>
                                    </p:animEffect>
                                  </p:childTnLst>
                                </p:cTn>
                              </p:par>
                            </p:childTnLst>
                          </p:cTn>
                        </p:par>
                        <p:par>
                          <p:cTn id="11" fill="hold">
                            <p:stCondLst>
                              <p:cond delay="500"/>
                            </p:stCondLst>
                            <p:childTnLst>
                              <p:par>
                                <p:cTn id="12" presetID="6" presetClass="entr" presetSubtype="16"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circle(in)">
                                      <p:cBhvr>
                                        <p:cTn id="14" dur="2000"/>
                                        <p:tgtEl>
                                          <p:spTgt spid="23"/>
                                        </p:tgtEl>
                                      </p:cBhvr>
                                    </p:animEffect>
                                  </p:childTnLst>
                                </p:cTn>
                              </p:par>
                              <p:par>
                                <p:cTn id="15" presetID="22" presetClass="entr" presetSubtype="4" fill="hold" nodeType="withEffect">
                                  <p:stCondLst>
                                    <p:cond delay="0"/>
                                  </p:stCondLst>
                                  <p:childTnLst>
                                    <p:set>
                                      <p:cBhvr>
                                        <p:cTn id="16" dur="1" fill="hold">
                                          <p:stCondLst>
                                            <p:cond delay="0"/>
                                          </p:stCondLst>
                                        </p:cTn>
                                        <p:tgtEl>
                                          <p:spTgt spid="22">
                                            <p:txEl>
                                              <p:pRg st="4" end="4"/>
                                            </p:txEl>
                                          </p:spTgt>
                                        </p:tgtEl>
                                        <p:attrNameLst>
                                          <p:attrName>style.visibility</p:attrName>
                                        </p:attrNameLst>
                                      </p:cBhvr>
                                      <p:to>
                                        <p:strVal val="visible"/>
                                      </p:to>
                                    </p:set>
                                    <p:animEffect transition="in" filter="wipe(down)">
                                      <p:cBhvr>
                                        <p:cTn id="17" dur="500"/>
                                        <p:tgtEl>
                                          <p:spTgt spid="22">
                                            <p:txEl>
                                              <p:pRg st="4" end="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2">
                                            <p:txEl>
                                              <p:pRg st="6" end="6"/>
                                            </p:txEl>
                                          </p:spTgt>
                                        </p:tgtEl>
                                        <p:attrNameLst>
                                          <p:attrName>style.visibility</p:attrName>
                                        </p:attrNameLst>
                                      </p:cBhvr>
                                      <p:to>
                                        <p:strVal val="visible"/>
                                      </p:to>
                                    </p:set>
                                    <p:animEffect transition="in" filter="wipe(down)">
                                      <p:cBhvr>
                                        <p:cTn id="20" dur="500"/>
                                        <p:tgtEl>
                                          <p:spTgt spid="22">
                                            <p:txEl>
                                              <p:pRg st="6" end="6"/>
                                            </p:txEl>
                                          </p:spTgt>
                                        </p:tgtEl>
                                      </p:cBhvr>
                                    </p:animEffect>
                                  </p:childTnLst>
                                </p:cTn>
                              </p:par>
                            </p:childTnLst>
                          </p:cTn>
                        </p:par>
                        <p:par>
                          <p:cTn id="21" fill="hold">
                            <p:stCondLst>
                              <p:cond delay="2500"/>
                            </p:stCondLst>
                            <p:childTnLst>
                              <p:par>
                                <p:cTn id="22" presetID="6" presetClass="entr" presetSubtype="1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circle(in)">
                                      <p:cBhvr>
                                        <p:cTn id="24" dur="2000"/>
                                        <p:tgtEl>
                                          <p:spTgt spid="28"/>
                                        </p:tgtEl>
                                      </p:cBhvr>
                                    </p:animEffect>
                                  </p:childTnLst>
                                </p:cTn>
                              </p:par>
                            </p:childTnLst>
                          </p:cTn>
                        </p:par>
                        <p:par>
                          <p:cTn id="25" fill="hold">
                            <p:stCondLst>
                              <p:cond delay="4500"/>
                            </p:stCondLst>
                            <p:childTnLst>
                              <p:par>
                                <p:cTn id="26" presetID="6" presetClass="entr" presetSubtype="16" fill="hold" grpId="0" nodeType="afterEffect">
                                  <p:stCondLst>
                                    <p:cond delay="2000"/>
                                  </p:stCondLst>
                                  <p:childTnLst>
                                    <p:set>
                                      <p:cBhvr>
                                        <p:cTn id="27" dur="1" fill="hold">
                                          <p:stCondLst>
                                            <p:cond delay="0"/>
                                          </p:stCondLst>
                                        </p:cTn>
                                        <p:tgtEl>
                                          <p:spTgt spid="37"/>
                                        </p:tgtEl>
                                        <p:attrNameLst>
                                          <p:attrName>style.visibility</p:attrName>
                                        </p:attrNameLst>
                                      </p:cBhvr>
                                      <p:to>
                                        <p:strVal val="visible"/>
                                      </p:to>
                                    </p:set>
                                    <p:animEffect transition="in" filter="circle(in)">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2">
                                            <p:txEl>
                                              <p:pRg st="9" end="9"/>
                                            </p:txEl>
                                          </p:spTgt>
                                        </p:tgtEl>
                                        <p:attrNameLst>
                                          <p:attrName>style.visibility</p:attrName>
                                        </p:attrNameLst>
                                      </p:cBhvr>
                                      <p:to>
                                        <p:strVal val="visible"/>
                                      </p:to>
                                    </p:set>
                                    <p:animEffect transition="in" filter="wipe(down)">
                                      <p:cBhvr>
                                        <p:cTn id="33" dur="500"/>
                                        <p:tgtEl>
                                          <p:spTgt spid="22">
                                            <p:txEl>
                                              <p:pRg st="9" end="9"/>
                                            </p:txEl>
                                          </p:spTgt>
                                        </p:tgtEl>
                                      </p:cBhvr>
                                    </p:animEffect>
                                  </p:childTnLst>
                                </p:cTn>
                              </p:par>
                              <p:par>
                                <p:cTn id="34" presetID="22" presetClass="entr" presetSubtype="4" fill="hold" nodeType="withEffect">
                                  <p:stCondLst>
                                    <p:cond delay="0"/>
                                  </p:stCondLst>
                                  <p:childTnLst>
                                    <p:set>
                                      <p:cBhvr>
                                        <p:cTn id="35" dur="1" fill="hold">
                                          <p:stCondLst>
                                            <p:cond delay="0"/>
                                          </p:stCondLst>
                                        </p:cTn>
                                        <p:tgtEl>
                                          <p:spTgt spid="22">
                                            <p:txEl>
                                              <p:pRg st="11" end="11"/>
                                            </p:txEl>
                                          </p:spTgt>
                                        </p:tgtEl>
                                        <p:attrNameLst>
                                          <p:attrName>style.visibility</p:attrName>
                                        </p:attrNameLst>
                                      </p:cBhvr>
                                      <p:to>
                                        <p:strVal val="visible"/>
                                      </p:to>
                                    </p:set>
                                    <p:animEffect transition="in" filter="wipe(down)">
                                      <p:cBhvr>
                                        <p:cTn id="36" dur="500"/>
                                        <p:tgtEl>
                                          <p:spTgt spid="22">
                                            <p:txEl>
                                              <p:pRg st="11" end="11"/>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22">
                                            <p:txEl>
                                              <p:pRg st="12" end="12"/>
                                            </p:txEl>
                                          </p:spTgt>
                                        </p:tgtEl>
                                        <p:attrNameLst>
                                          <p:attrName>style.visibility</p:attrName>
                                        </p:attrNameLst>
                                      </p:cBhvr>
                                      <p:to>
                                        <p:strVal val="visible"/>
                                      </p:to>
                                    </p:set>
                                    <p:animEffect transition="in" filter="wipe(down)">
                                      <p:cBhvr>
                                        <p:cTn id="39" dur="500"/>
                                        <p:tgtEl>
                                          <p:spTgt spid="22">
                                            <p:txEl>
                                              <p:pRg st="12" end="12"/>
                                            </p:txEl>
                                          </p:spTgt>
                                        </p:tgtEl>
                                      </p:cBhvr>
                                    </p:animEffect>
                                  </p:childTnLst>
                                </p:cTn>
                              </p:par>
                              <p:par>
                                <p:cTn id="40" presetID="22" presetClass="entr" presetSubtype="4" fill="hold" nodeType="withEffect">
                                  <p:stCondLst>
                                    <p:cond delay="0"/>
                                  </p:stCondLst>
                                  <p:childTnLst>
                                    <p:set>
                                      <p:cBhvr>
                                        <p:cTn id="41" dur="1" fill="hold">
                                          <p:stCondLst>
                                            <p:cond delay="0"/>
                                          </p:stCondLst>
                                        </p:cTn>
                                        <p:tgtEl>
                                          <p:spTgt spid="22">
                                            <p:txEl>
                                              <p:pRg st="13" end="13"/>
                                            </p:txEl>
                                          </p:spTgt>
                                        </p:tgtEl>
                                        <p:attrNameLst>
                                          <p:attrName>style.visibility</p:attrName>
                                        </p:attrNameLst>
                                      </p:cBhvr>
                                      <p:to>
                                        <p:strVal val="visible"/>
                                      </p:to>
                                    </p:set>
                                    <p:animEffect transition="in" filter="wipe(down)">
                                      <p:cBhvr>
                                        <p:cTn id="42" dur="500"/>
                                        <p:tgtEl>
                                          <p:spTgt spid="22">
                                            <p:txEl>
                                              <p:pRg st="13" end="13"/>
                                            </p:txEl>
                                          </p:spTgt>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circle(in)">
                                      <p:cBhvr>
                                        <p:cTn id="45"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Généralités</a:t>
            </a:r>
            <a:endParaRPr lang="fr-FR" sz="2800" cap="none" dirty="0">
              <a:solidFill>
                <a:schemeClr val="tx1"/>
              </a:solidFill>
              <a:latin typeface="Arial" panose="020B0604020202020204" pitchFamily="34" charset="0"/>
              <a:cs typeface="Arial" panose="020B0604020202020204" pitchFamily="34" charset="0"/>
            </a:endParaRPr>
          </a:p>
        </p:txBody>
      </p:sp>
      <p:sp>
        <p:nvSpPr>
          <p:cNvPr id="5" name="Rectangle 3"/>
          <p:cNvSpPr txBox="1">
            <a:spLocks noChangeArrowheads="1"/>
          </p:cNvSpPr>
          <p:nvPr/>
        </p:nvSpPr>
        <p:spPr>
          <a:xfrm>
            <a:off x="468313" y="1387475"/>
            <a:ext cx="9782175" cy="5319713"/>
          </a:xfrm>
          <a:prstGeom prst="rect">
            <a:avLst/>
          </a:prstGeom>
        </p:spPr>
        <p:txBody>
          <a:bodyPr lIns="104287" tIns="52144" rIns="104287" bIns="52144"/>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Le dépassement de la surface réglementaire du praticable (12X12m) est pénalisé si une partie quelconque du corps touche le sol en dehors des lignes. </a:t>
            </a:r>
          </a:p>
          <a:p>
            <a:pPr marL="105012" marR="0" lvl="0" indent="-105012" algn="l" defTabSz="521437" rtl="0" eaLnBrk="1" fontAlgn="auto" latinLnBrk="0" hangingPunct="1">
              <a:lnSpc>
                <a:spcPct val="100000"/>
              </a:lnSpc>
              <a:spcBef>
                <a:spcPct val="20000"/>
              </a:spcBef>
              <a:spcAft>
                <a:spcPts val="0"/>
              </a:spcAft>
              <a:buClrTx/>
              <a:buSzTx/>
              <a:buFont typeface="Arial"/>
              <a:buNone/>
              <a:tabLst/>
              <a:defRPr/>
            </a:pPr>
            <a:endPar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05012" marR="0" lvl="0" indent="-105012" algn="l" defTabSz="521437" rtl="0" eaLnBrk="1" fontAlgn="auto" latinLnBrk="0" hangingPunct="1">
              <a:lnSpc>
                <a:spcPct val="100000"/>
              </a:lnSpc>
              <a:spcBef>
                <a:spcPct val="20000"/>
              </a:spcBef>
              <a:spcAft>
                <a:spcPts val="0"/>
              </a:spcAft>
              <a:buClrTx/>
              <a:buSzTx/>
              <a:buFont typeface="Arial"/>
              <a:buNone/>
              <a:tabLst/>
              <a:defRPr/>
            </a:pPr>
            <a:endPar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05012" marR="0" lvl="0" indent="-105012" algn="l" defTabSz="521437" rtl="0" eaLnBrk="1" fontAlgn="auto" latinLnBrk="0" hangingPunct="1">
              <a:lnSpc>
                <a:spcPct val="100000"/>
              </a:lnSpc>
              <a:spcBef>
                <a:spcPct val="20000"/>
              </a:spcBef>
              <a:spcAft>
                <a:spcPts val="0"/>
              </a:spcAft>
              <a:buClrTx/>
              <a:buSzTx/>
              <a:buFont typeface="Arial"/>
              <a:buNone/>
              <a:tabLst/>
              <a:defRPr/>
            </a:pPr>
            <a:endPar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05012" marR="0" lvl="0" indent="-105012" algn="l" defTabSz="521437" rtl="0" eaLnBrk="1" fontAlgn="auto" latinLnBrk="0" hangingPunct="1">
              <a:lnSpc>
                <a:spcPct val="100000"/>
              </a:lnSpc>
              <a:spcBef>
                <a:spcPct val="20000"/>
              </a:spcBef>
              <a:spcAft>
                <a:spcPts val="0"/>
              </a:spcAft>
              <a:buClrTx/>
              <a:buSzTx/>
              <a:buFont typeface="Arial"/>
              <a:buNone/>
              <a:tabLst/>
              <a:defRPr/>
            </a:pPr>
            <a:endPar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05012" marR="0" lvl="0" indent="-105012" algn="l" defTabSz="521437" rtl="0" eaLnBrk="1" fontAlgn="auto" latinLnBrk="0" hangingPunct="1">
              <a:lnSpc>
                <a:spcPct val="100000"/>
              </a:lnSpc>
              <a:spcBef>
                <a:spcPct val="20000"/>
              </a:spcBef>
              <a:spcAft>
                <a:spcPts val="0"/>
              </a:spcAft>
              <a:buClrTx/>
              <a:buSzTx/>
              <a:buFont typeface="Arial"/>
              <a:buNone/>
              <a:tabLst/>
              <a:defRPr/>
            </a:pPr>
            <a:endPar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05012" marR="0" lvl="0" indent="-105012" algn="l" defTabSz="521437" rtl="0" eaLnBrk="1" fontAlgn="auto" latinLnBrk="0" hangingPunct="1">
              <a:lnSpc>
                <a:spcPct val="100000"/>
              </a:lnSpc>
              <a:spcBef>
                <a:spcPct val="20000"/>
              </a:spcBef>
              <a:spcAft>
                <a:spcPts val="0"/>
              </a:spcAft>
              <a:buClrTx/>
              <a:buSzTx/>
              <a:buFont typeface="Arial"/>
              <a:buNone/>
              <a:tabLst/>
              <a:defRPr/>
            </a:pPr>
            <a:endPar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521437" rtl="0" eaLnBrk="1" fontAlgn="auto" latinLnBrk="0" hangingPunct="1">
              <a:lnSpc>
                <a:spcPct val="100000"/>
              </a:lnSpc>
              <a:spcBef>
                <a:spcPct val="20000"/>
              </a:spcBef>
              <a:spcAft>
                <a:spcPts val="0"/>
              </a:spcAft>
              <a:buClrTx/>
              <a:buSzTx/>
              <a:buFont typeface="Arial"/>
              <a:buNone/>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C’est le Jury D qui applique la pénalité sur la Note Finale.</a:t>
            </a:r>
          </a:p>
          <a:p>
            <a:pPr marL="391077" marR="0" lvl="0" indent="-391077" algn="l" defTabSz="521437" rtl="0" eaLnBrk="1" fontAlgn="auto" latinLnBrk="0" hangingPunct="1">
              <a:lnSpc>
                <a:spcPct val="100000"/>
              </a:lnSpc>
              <a:spcBef>
                <a:spcPct val="20000"/>
              </a:spcBef>
              <a:spcAft>
                <a:spcPts val="0"/>
              </a:spcAft>
              <a:buClrTx/>
              <a:buSzTx/>
              <a:buFontTx/>
              <a:buNone/>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6" name="Group 17"/>
          <p:cNvGraphicFramePr>
            <a:graphicFrameLocks noGrp="1"/>
          </p:cNvGraphicFramePr>
          <p:nvPr/>
        </p:nvGraphicFramePr>
        <p:xfrm>
          <a:off x="508001" y="2790825"/>
          <a:ext cx="9752012" cy="2297845"/>
        </p:xfrm>
        <a:graphic>
          <a:graphicData uri="http://schemas.openxmlformats.org/drawingml/2006/table">
            <a:tbl>
              <a:tblPr/>
              <a:tblGrid>
                <a:gridCol w="8577550">
                  <a:extLst>
                    <a:ext uri="{9D8B030D-6E8A-4147-A177-3AD203B41FA5}">
                      <a16:colId xmlns:a16="http://schemas.microsoft.com/office/drawing/2014/main" val="20000"/>
                    </a:ext>
                  </a:extLst>
                </a:gridCol>
                <a:gridCol w="1174462">
                  <a:extLst>
                    <a:ext uri="{9D8B030D-6E8A-4147-A177-3AD203B41FA5}">
                      <a16:colId xmlns:a16="http://schemas.microsoft.com/office/drawing/2014/main" val="20001"/>
                    </a:ext>
                  </a:extLst>
                </a:gridCol>
              </a:tblGrid>
              <a:tr h="940028">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Tx/>
                        <a:buNone/>
                        <a:tabLst/>
                      </a:pPr>
                      <a:r>
                        <a:rPr kumimoji="0" 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Un pas ou réception en dehors des lignes avec 1 pied ou une main </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0.10</a:t>
                      </a: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57817">
                <a:tc>
                  <a:txBody>
                    <a:bodyPr/>
                    <a:lstStyle/>
                    <a:p>
                      <a:pPr marL="0" marR="0" lvl="0" indent="0" algn="l" defTabSz="914400" rtl="0" eaLnBrk="0" fontAlgn="base" latinLnBrk="0" hangingPunct="0">
                        <a:lnSpc>
                          <a:spcPct val="100000"/>
                        </a:lnSpc>
                        <a:spcBef>
                          <a:spcPct val="20000"/>
                        </a:spcBef>
                        <a:spcAft>
                          <a:spcPct val="0"/>
                        </a:spcAft>
                        <a:buClr>
                          <a:srgbClr val="FF3300"/>
                        </a:buClr>
                        <a:buSzTx/>
                        <a:buFontTx/>
                        <a:buNone/>
                        <a:tabLst/>
                      </a:pPr>
                      <a:r>
                        <a:rPr kumimoji="0" 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Pas en dehors des lignes avec les 2 pieds, les 2 mains ou une partie  du corps ou réception avec les 2 pieds  dehors de la ligne </a:t>
                      </a:r>
                    </a:p>
                  </a:txBody>
                  <a:tcPr marL="106886" marR="106886" marT="50419" marB="5041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F3300"/>
                        </a:buClr>
                        <a:buSzTx/>
                        <a:buFontTx/>
                        <a:buNone/>
                        <a:tabLst/>
                      </a:pPr>
                      <a:r>
                        <a:rPr kumimoji="0" lang="fr-FR" sz="24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0.30</a:t>
                      </a:r>
                    </a:p>
                  </a:txBody>
                  <a:tcPr marL="106886" marR="106886" marT="50419" marB="5041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 name="Image 3">
            <a:extLst>
              <a:ext uri="{FF2B5EF4-FFF2-40B4-BE49-F238E27FC236}">
                <a16:creationId xmlns:a16="http://schemas.microsoft.com/office/drawing/2014/main" id="{369DDE5E-CDA1-7BA8-6D5C-B8F4D7B08B7D}"/>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xEl>
                                              <p:pRg st="7" end="7"/>
                                            </p:txEl>
                                          </p:spTgt>
                                        </p:tgtEl>
                                        <p:attrNameLst>
                                          <p:attrName>style.visibility</p:attrName>
                                        </p:attrNameLst>
                                      </p:cBhvr>
                                      <p:to>
                                        <p:strVal val="visible"/>
                                      </p:to>
                                    </p:set>
                                    <p:animEffect transition="in" filter="fade">
                                      <p:cBhvr>
                                        <p:cTn id="13" dur="1000"/>
                                        <p:tgtEl>
                                          <p:spTgt spid="5">
                                            <p:txEl>
                                              <p:pRg st="7" end="7"/>
                                            </p:txEl>
                                          </p:spTgt>
                                        </p:tgtEl>
                                      </p:cBhvr>
                                    </p:animEffect>
                                    <p:anim calcmode="lin" valueType="num">
                                      <p:cBhvr>
                                        <p:cTn id="14"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15" dur="1000" fill="hold"/>
                                        <p:tgtEl>
                                          <p:spTgt spid="5">
                                            <p:txEl>
                                              <p:pRg st="7" end="7"/>
                                            </p:txEl>
                                          </p:spTgt>
                                        </p:tgtEl>
                                        <p:attrNameLst>
                                          <p:attrName>ppt_y</p:attrName>
                                        </p:attrNameLst>
                                      </p:cBhvr>
                                      <p:tavLst>
                                        <p:tav tm="0">
                                          <p:val>
                                            <p:strVal val="#ppt_y+.1"/>
                                          </p:val>
                                        </p:tav>
                                        <p:tav tm="100000">
                                          <p:val>
                                            <p:strVal val="#ppt_y"/>
                                          </p:val>
                                        </p:tav>
                                      </p:tavLst>
                                    </p:anim>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Lignes acrobatiques &amp; Sortie</a:t>
            </a:r>
            <a:endParaRPr lang="fr-FR" sz="2400" cap="none" dirty="0">
              <a:solidFill>
                <a:schemeClr val="tx1"/>
              </a:solidFill>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468313" y="1398588"/>
            <a:ext cx="9791700" cy="4106402"/>
          </a:xfrm>
          <a:prstGeom prst="rect">
            <a:avLst/>
          </a:prstGeom>
          <a:noFill/>
          <a:ln w="9525">
            <a:noFill/>
            <a:miter lim="800000"/>
            <a:headEnd/>
            <a:tailEnd/>
          </a:ln>
        </p:spPr>
        <p:txBody>
          <a:bodyPr lIns="104287" tIns="52144" rIns="104287" bIns="52144">
            <a:spAutoFit/>
          </a:bodyPr>
          <a:lstStyle/>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F0000"/>
                </a:solidFill>
                <a:effectLst/>
                <a:uLnTx/>
                <a:uFillTx/>
                <a:latin typeface="Arial" charset="0"/>
                <a:ea typeface="+mn-ea"/>
                <a:cs typeface="Arial" charset="0"/>
              </a:rPr>
              <a:t>Exemple n°2 </a:t>
            </a: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 </a:t>
            </a:r>
            <a:r>
              <a:rPr kumimoji="0" lang="fr-FR" sz="2000" b="1" i="0" u="none" strike="noStrike" kern="1200" cap="none" spc="0" normalizeH="0" baseline="0" noProof="0" dirty="0">
                <a:ln>
                  <a:noFill/>
                </a:ln>
                <a:solidFill>
                  <a:prstClr val="black"/>
                </a:solidFill>
                <a:effectLst/>
                <a:uLnTx/>
                <a:uFillTx/>
                <a:latin typeface="Arial" charset="0"/>
                <a:ea typeface="+mn-ea"/>
                <a:cs typeface="Arial" charset="0"/>
              </a:rPr>
              <a:t>une ligne acrobatique seulement</a:t>
            </a: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Blip>
                <a:blip r:embed="rId2"/>
              </a:buBlip>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Blip>
                <a:blip r:embed="rId2"/>
              </a:buBlip>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Blip>
                <a:blip r:embed="rId2"/>
              </a:buBlip>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Blip>
                <a:blip r:embed="rId2"/>
              </a:buBlip>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charset="0"/>
                <a:ea typeface="+mn-ea"/>
                <a:cs typeface="Arial" charset="0"/>
              </a:rPr>
              <a:t>Jugement</a:t>
            </a: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 : </a:t>
            </a: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361950" marR="0" lvl="1" indent="-180975" algn="l" defTabSz="520700" rtl="0" eaLnBrk="1" fontAlgn="base" latinLnBrk="0" hangingPunct="1">
              <a:lnSpc>
                <a:spcPct val="100000"/>
              </a:lnSpc>
              <a:spcBef>
                <a:spcPct val="0"/>
              </a:spcBef>
              <a:spcAft>
                <a:spcPct val="0"/>
              </a:spcAft>
              <a:buClrTx/>
              <a:buSzTx/>
              <a:buFont typeface="Arial" charset="0"/>
              <a:buChar char="•"/>
              <a:tabLst/>
              <a:defRPr/>
            </a:pP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Pas de VD  - 7 éléments maximum comptés (jury D)</a:t>
            </a:r>
          </a:p>
          <a:p>
            <a:pPr marL="361950" marR="0" lvl="1" indent="-180975" algn="l" defTabSz="520700" rtl="0" eaLnBrk="1" fontAlgn="base" latinLnBrk="0" hangingPunct="1">
              <a:lnSpc>
                <a:spcPct val="100000"/>
              </a:lnSpc>
              <a:spcBef>
                <a:spcPct val="0"/>
              </a:spcBef>
              <a:spcAft>
                <a:spcPct val="0"/>
              </a:spcAft>
              <a:buClrTx/>
              <a:buSzTx/>
              <a:buFont typeface="Arial" charset="0"/>
              <a:buChar char="•"/>
              <a:tabLst/>
              <a:defRPr/>
            </a:pPr>
            <a:r>
              <a:rPr kumimoji="0" lang="fr-FR" sz="2000" b="0" i="0" u="none" strike="noStrike" kern="1200" cap="none" spc="0" normalizeH="0" baseline="0" noProof="0" dirty="0">
                <a:ln>
                  <a:noFill/>
                </a:ln>
                <a:solidFill>
                  <a:srgbClr val="009DE0"/>
                </a:solidFill>
                <a:effectLst/>
                <a:uLnTx/>
                <a:uFillTx/>
                <a:latin typeface="Arial" charset="0"/>
                <a:ea typeface="+mn-ea"/>
                <a:cs typeface="Arial" charset="0"/>
              </a:rPr>
              <a:t>- 0.50 pas de sortie (jury E)</a:t>
            </a:r>
          </a:p>
          <a:p>
            <a:pPr marL="361950" marR="0" lvl="1" indent="-180975" algn="l" defTabSz="520700" rtl="0" eaLnBrk="1" fontAlgn="base" latinLnBrk="0" hangingPunct="1">
              <a:lnSpc>
                <a:spcPct val="100000"/>
              </a:lnSpc>
              <a:spcBef>
                <a:spcPct val="0"/>
              </a:spcBef>
              <a:spcAft>
                <a:spcPct val="0"/>
              </a:spcAft>
              <a:buClrTx/>
              <a:buSzTx/>
              <a:buFont typeface="Arial" charset="0"/>
              <a:buChar char="•"/>
              <a:tabLst/>
              <a:defRPr/>
            </a:pP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Déductions pour fautes de réception (jury E) </a:t>
            </a:r>
          </a:p>
        </p:txBody>
      </p:sp>
      <p:grpSp>
        <p:nvGrpSpPr>
          <p:cNvPr id="16" name="Groupe 3"/>
          <p:cNvGrpSpPr>
            <a:grpSpLocks/>
          </p:cNvGrpSpPr>
          <p:nvPr/>
        </p:nvGrpSpPr>
        <p:grpSpPr bwMode="auto">
          <a:xfrm>
            <a:off x="1585913" y="2600325"/>
            <a:ext cx="6180137" cy="858838"/>
            <a:chOff x="1428727" y="1857364"/>
            <a:chExt cx="5286426" cy="779474"/>
          </a:xfrm>
        </p:grpSpPr>
        <p:grpSp>
          <p:nvGrpSpPr>
            <p:cNvPr id="117765" name="Groupe 24"/>
            <p:cNvGrpSpPr>
              <a:grpSpLocks/>
            </p:cNvGrpSpPr>
            <p:nvPr/>
          </p:nvGrpSpPr>
          <p:grpSpPr bwMode="auto">
            <a:xfrm>
              <a:off x="1428727" y="1857364"/>
              <a:ext cx="2063770" cy="779474"/>
              <a:chOff x="1908175" y="2205038"/>
              <a:chExt cx="1584325" cy="431800"/>
            </a:xfrm>
          </p:grpSpPr>
          <p:pic>
            <p:nvPicPr>
              <p:cNvPr id="117771" name="Picture 4"/>
              <p:cNvPicPr>
                <a:picLocks noChangeAspect="1" noChangeArrowheads="1"/>
              </p:cNvPicPr>
              <p:nvPr/>
            </p:nvPicPr>
            <p:blipFill>
              <a:blip r:embed="rId3"/>
              <a:srcRect/>
              <a:stretch>
                <a:fillRect/>
              </a:stretch>
            </p:blipFill>
            <p:spPr bwMode="auto">
              <a:xfrm>
                <a:off x="1908175" y="2205038"/>
                <a:ext cx="184150" cy="330200"/>
              </a:xfrm>
              <a:prstGeom prst="rect">
                <a:avLst/>
              </a:prstGeom>
              <a:noFill/>
              <a:ln w="9525">
                <a:noFill/>
                <a:miter lim="800000"/>
                <a:headEnd/>
                <a:tailEnd/>
              </a:ln>
            </p:spPr>
          </p:pic>
          <p:pic>
            <p:nvPicPr>
              <p:cNvPr id="117772" name="Picture 5"/>
              <p:cNvPicPr>
                <a:picLocks noChangeAspect="1" noChangeArrowheads="1"/>
              </p:cNvPicPr>
              <p:nvPr/>
            </p:nvPicPr>
            <p:blipFill>
              <a:blip r:embed="rId4"/>
              <a:srcRect/>
              <a:stretch>
                <a:fillRect/>
              </a:stretch>
            </p:blipFill>
            <p:spPr bwMode="auto">
              <a:xfrm>
                <a:off x="2339975" y="2205038"/>
                <a:ext cx="334963" cy="325437"/>
              </a:xfrm>
              <a:prstGeom prst="rect">
                <a:avLst/>
              </a:prstGeom>
              <a:noFill/>
              <a:ln w="9525">
                <a:noFill/>
                <a:miter lim="800000"/>
                <a:headEnd/>
                <a:tailEnd/>
              </a:ln>
            </p:spPr>
          </p:pic>
          <p:pic>
            <p:nvPicPr>
              <p:cNvPr id="117773" name="Picture 6" descr="6D80 à 6D93"/>
              <p:cNvPicPr>
                <a:picLocks noChangeAspect="1" noChangeArrowheads="1"/>
              </p:cNvPicPr>
              <p:nvPr/>
            </p:nvPicPr>
            <p:blipFill>
              <a:blip r:embed="rId5"/>
              <a:srcRect l="48586" t="72923" r="46973" b="21306"/>
              <a:stretch>
                <a:fillRect/>
              </a:stretch>
            </p:blipFill>
            <p:spPr bwMode="auto">
              <a:xfrm>
                <a:off x="2843213" y="2205038"/>
                <a:ext cx="434975" cy="344487"/>
              </a:xfrm>
              <a:prstGeom prst="rect">
                <a:avLst/>
              </a:prstGeom>
              <a:noFill/>
              <a:ln w="9525">
                <a:noFill/>
                <a:miter lim="800000"/>
                <a:headEnd/>
                <a:tailEnd/>
              </a:ln>
            </p:spPr>
          </p:pic>
          <p:sp>
            <p:nvSpPr>
              <p:cNvPr id="117774" name="Line 7"/>
              <p:cNvSpPr>
                <a:spLocks noChangeShapeType="1"/>
              </p:cNvSpPr>
              <p:nvPr/>
            </p:nvSpPr>
            <p:spPr bwMode="auto">
              <a:xfrm>
                <a:off x="1908175" y="2636838"/>
                <a:ext cx="1584325" cy="0"/>
              </a:xfrm>
              <a:prstGeom prst="line">
                <a:avLst/>
              </a:prstGeom>
              <a:noFill/>
              <a:ln w="9525">
                <a:solidFill>
                  <a:schemeClr val="tx1"/>
                </a:solidFill>
                <a:round/>
                <a:headEnd/>
                <a:tailEnd/>
              </a:ln>
            </p:spPr>
            <p:txBody>
              <a:bodyPr/>
              <a:lstStyle/>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100" b="0" i="0" u="none" strike="noStrike" kern="1200" cap="none" spc="0" normalizeH="0" baseline="0" noProof="0">
                  <a:ln>
                    <a:noFill/>
                  </a:ln>
                  <a:solidFill>
                    <a:prstClr val="black"/>
                  </a:solidFill>
                  <a:effectLst/>
                  <a:uLnTx/>
                  <a:uFillTx/>
                  <a:latin typeface="Arial" charset="0"/>
                  <a:ea typeface="+mn-ea"/>
                  <a:cs typeface="Arial" charset="0"/>
                </a:endParaRPr>
              </a:p>
            </p:txBody>
          </p:sp>
        </p:grpSp>
        <p:grpSp>
          <p:nvGrpSpPr>
            <p:cNvPr id="117766" name="Groupe 25"/>
            <p:cNvGrpSpPr>
              <a:grpSpLocks/>
            </p:cNvGrpSpPr>
            <p:nvPr/>
          </p:nvGrpSpPr>
          <p:grpSpPr bwMode="auto">
            <a:xfrm>
              <a:off x="5435611" y="2000240"/>
              <a:ext cx="1279542" cy="636598"/>
              <a:chOff x="5435600" y="2205038"/>
              <a:chExt cx="936625" cy="431800"/>
            </a:xfrm>
          </p:grpSpPr>
          <p:pic>
            <p:nvPicPr>
              <p:cNvPr id="117768" name="Picture 8"/>
              <p:cNvPicPr>
                <a:picLocks noChangeAspect="1" noChangeArrowheads="1"/>
              </p:cNvPicPr>
              <p:nvPr/>
            </p:nvPicPr>
            <p:blipFill>
              <a:blip r:embed="rId3"/>
              <a:srcRect/>
              <a:stretch>
                <a:fillRect/>
              </a:stretch>
            </p:blipFill>
            <p:spPr bwMode="auto">
              <a:xfrm>
                <a:off x="5580063" y="2205038"/>
                <a:ext cx="184150" cy="330200"/>
              </a:xfrm>
              <a:prstGeom prst="rect">
                <a:avLst/>
              </a:prstGeom>
              <a:noFill/>
              <a:ln w="9525">
                <a:noFill/>
                <a:miter lim="800000"/>
                <a:headEnd/>
                <a:tailEnd/>
              </a:ln>
            </p:spPr>
          </p:pic>
          <p:pic>
            <p:nvPicPr>
              <p:cNvPr id="117769" name="Picture 9"/>
              <p:cNvPicPr>
                <a:picLocks noChangeAspect="1" noChangeArrowheads="1"/>
              </p:cNvPicPr>
              <p:nvPr/>
            </p:nvPicPr>
            <p:blipFill>
              <a:blip r:embed="rId4"/>
              <a:srcRect/>
              <a:stretch>
                <a:fillRect/>
              </a:stretch>
            </p:blipFill>
            <p:spPr bwMode="auto">
              <a:xfrm>
                <a:off x="5940425" y="2205038"/>
                <a:ext cx="334963" cy="325437"/>
              </a:xfrm>
              <a:prstGeom prst="rect">
                <a:avLst/>
              </a:prstGeom>
              <a:noFill/>
              <a:ln w="9525">
                <a:noFill/>
                <a:miter lim="800000"/>
                <a:headEnd/>
                <a:tailEnd/>
              </a:ln>
            </p:spPr>
          </p:pic>
          <p:sp>
            <p:nvSpPr>
              <p:cNvPr id="117770" name="Line 10"/>
              <p:cNvSpPr>
                <a:spLocks noChangeShapeType="1"/>
              </p:cNvSpPr>
              <p:nvPr/>
            </p:nvSpPr>
            <p:spPr bwMode="auto">
              <a:xfrm>
                <a:off x="5435600" y="2636838"/>
                <a:ext cx="936625" cy="0"/>
              </a:xfrm>
              <a:prstGeom prst="line">
                <a:avLst/>
              </a:prstGeom>
              <a:noFill/>
              <a:ln w="9525">
                <a:solidFill>
                  <a:schemeClr val="tx1"/>
                </a:solidFill>
                <a:round/>
                <a:headEnd/>
                <a:tailEnd/>
              </a:ln>
            </p:spPr>
            <p:txBody>
              <a:bodyPr/>
              <a:lstStyle/>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100" b="0" i="0" u="none" strike="noStrike" kern="1200" cap="none" spc="0" normalizeH="0" baseline="0" noProof="0">
                  <a:ln>
                    <a:noFill/>
                  </a:ln>
                  <a:solidFill>
                    <a:prstClr val="black"/>
                  </a:solidFill>
                  <a:effectLst/>
                  <a:uLnTx/>
                  <a:uFillTx/>
                  <a:latin typeface="Arial" charset="0"/>
                  <a:ea typeface="+mn-ea"/>
                  <a:cs typeface="Arial" charset="0"/>
                </a:endParaRPr>
              </a:p>
            </p:txBody>
          </p:sp>
        </p:grpSp>
        <p:sp>
          <p:nvSpPr>
            <p:cNvPr id="117767" name="Text Box 11"/>
            <p:cNvSpPr txBox="1">
              <a:spLocks noChangeArrowheads="1"/>
            </p:cNvSpPr>
            <p:nvPr/>
          </p:nvSpPr>
          <p:spPr bwMode="auto">
            <a:xfrm>
              <a:off x="4048125" y="2224088"/>
              <a:ext cx="621424" cy="363136"/>
            </a:xfrm>
            <a:prstGeom prst="rect">
              <a:avLst/>
            </a:prstGeom>
            <a:noFill/>
            <a:ln w="9525">
              <a:noFill/>
              <a:miter lim="800000"/>
              <a:headEnd/>
              <a:tailEnd/>
            </a:ln>
          </p:spPr>
          <p:txBody>
            <a:bodyPr wrap="none">
              <a:spAutoFit/>
            </a:bodyPr>
            <a:lstStyle/>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Puis</a:t>
              </a:r>
            </a:p>
          </p:txBody>
        </p:sp>
      </p:grpSp>
      <p:pic>
        <p:nvPicPr>
          <p:cNvPr id="3" name="Image 3">
            <a:extLst>
              <a:ext uri="{FF2B5EF4-FFF2-40B4-BE49-F238E27FC236}">
                <a16:creationId xmlns:a16="http://schemas.microsoft.com/office/drawing/2014/main" id="{B83DB927-5B8F-9EBB-7595-3883C3A52711}"/>
              </a:ext>
            </a:extLst>
          </p:cNvPr>
          <p:cNvPicPr>
            <a:picLocks noChangeAspect="1"/>
          </p:cNvPicPr>
          <p:nvPr/>
        </p:nvPicPr>
        <p:blipFill>
          <a:blip r:embed="rId6"/>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8" end="8"/>
                                            </p:txEl>
                                          </p:spTgt>
                                        </p:tgtEl>
                                        <p:attrNameLst>
                                          <p:attrName>style.visibility</p:attrName>
                                        </p:attrNameLst>
                                      </p:cBhvr>
                                      <p:to>
                                        <p:strVal val="visible"/>
                                      </p:to>
                                    </p:set>
                                    <p:animEffect transition="in" filter="wipe(down)">
                                      <p:cBhvr>
                                        <p:cTn id="12" dur="500"/>
                                        <p:tgtEl>
                                          <p:spTgt spid="7">
                                            <p:txEl>
                                              <p:pRg st="8" end="8"/>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animEffect transition="in" filter="wipe(down)">
                                      <p:cBhvr>
                                        <p:cTn id="15" dur="500"/>
                                        <p:tgtEl>
                                          <p:spTgt spid="7">
                                            <p:txEl>
                                              <p:pRg st="10" end="1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xEl>
                                              <p:pRg st="11" end="11"/>
                                            </p:txEl>
                                          </p:spTgt>
                                        </p:tgtEl>
                                        <p:attrNameLst>
                                          <p:attrName>style.visibility</p:attrName>
                                        </p:attrNameLst>
                                      </p:cBhvr>
                                      <p:to>
                                        <p:strVal val="visible"/>
                                      </p:to>
                                    </p:set>
                                    <p:animEffect transition="in" filter="wipe(down)">
                                      <p:cBhvr>
                                        <p:cTn id="18" dur="500"/>
                                        <p:tgtEl>
                                          <p:spTgt spid="7">
                                            <p:txEl>
                                              <p:pRg st="11" end="11"/>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7">
                                            <p:txEl>
                                              <p:pRg st="12" end="12"/>
                                            </p:txEl>
                                          </p:spTgt>
                                        </p:tgtEl>
                                        <p:attrNameLst>
                                          <p:attrName>style.visibility</p:attrName>
                                        </p:attrNameLst>
                                      </p:cBhvr>
                                      <p:to>
                                        <p:strVal val="visible"/>
                                      </p:to>
                                    </p:set>
                                    <p:animEffect transition="in" filter="wipe(down)">
                                      <p:cBhvr>
                                        <p:cTn id="21" dur="500"/>
                                        <p:tgtEl>
                                          <p:spTgt spid="7">
                                            <p:txEl>
                                              <p:pRg st="12" end="12"/>
                                            </p:txEl>
                                          </p:spTgt>
                                        </p:tgtEl>
                                      </p:cBhvr>
                                    </p:animEffect>
                                  </p:childTnLst>
                                </p:cTn>
                              </p:par>
                            </p:childTnLst>
                          </p:cTn>
                        </p:par>
                        <p:par>
                          <p:cTn id="22" fill="hold">
                            <p:stCondLst>
                              <p:cond delay="500"/>
                            </p:stCondLst>
                            <p:childTnLst>
                              <p:par>
                                <p:cTn id="23" presetID="6" presetClass="entr" presetSubtype="16" fill="hold" nodeType="afterEffect">
                                  <p:stCondLst>
                                    <p:cond delay="200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Lignes acrobatiques &amp; Sortie</a:t>
            </a:r>
            <a:endParaRPr lang="fr-FR" sz="2400" cap="none" dirty="0">
              <a:solidFill>
                <a:schemeClr val="tx1"/>
              </a:solidFill>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461963" y="1398588"/>
            <a:ext cx="9932987" cy="4044846"/>
          </a:xfrm>
          <a:prstGeom prst="rect">
            <a:avLst/>
          </a:prstGeom>
          <a:noFill/>
          <a:ln w="9525">
            <a:noFill/>
            <a:miter lim="800000"/>
            <a:headEnd/>
            <a:tailEnd/>
          </a:ln>
        </p:spPr>
        <p:txBody>
          <a:bodyPr lIns="104287" tIns="52144" rIns="104287" bIns="52144">
            <a:spAutoFit/>
          </a:bodyPr>
          <a:lstStyle/>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F0000"/>
                </a:solidFill>
                <a:effectLst/>
                <a:uLnTx/>
                <a:uFillTx/>
                <a:latin typeface="Arial" charset="0"/>
                <a:ea typeface="+mn-ea"/>
                <a:cs typeface="Arial" charset="0"/>
              </a:rPr>
              <a:t>Exemple n°3 </a:t>
            </a: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 </a:t>
            </a:r>
            <a:r>
              <a:rPr kumimoji="0" lang="fr-FR" sz="2000" b="1" i="0" u="none" strike="noStrike" kern="1200" cap="none" spc="0" normalizeH="0" baseline="0" noProof="0" dirty="0">
                <a:ln>
                  <a:noFill/>
                </a:ln>
                <a:solidFill>
                  <a:prstClr val="black"/>
                </a:solidFill>
                <a:effectLst/>
                <a:uLnTx/>
                <a:uFillTx/>
                <a:latin typeface="Arial" charset="0"/>
                <a:ea typeface="+mn-ea"/>
                <a:cs typeface="Arial" charset="0"/>
              </a:rPr>
              <a:t>DEUX lignes acrobatiques</a:t>
            </a: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1"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charset="0"/>
                <a:ea typeface="+mn-ea"/>
                <a:cs typeface="Arial" charset="0"/>
              </a:rPr>
              <a:t>Jugement </a:t>
            </a: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 </a:t>
            </a: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863600" marR="0" lvl="1" indent="-342900" algn="l" defTabSz="5207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La sortie est donnée par le Jury D</a:t>
            </a:r>
          </a:p>
          <a:p>
            <a:pPr marL="0" marR="0" lvl="0" indent="0" algn="l" defTabSz="520700" rtl="0" eaLnBrk="1" fontAlgn="base" latinLnBrk="0" hangingPunct="1">
              <a:lnSpc>
                <a:spcPct val="80000"/>
              </a:lnSpc>
              <a:spcBef>
                <a:spcPct val="0"/>
              </a:spcBef>
              <a:spcAft>
                <a:spcPct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		</a:t>
            </a:r>
          </a:p>
        </p:txBody>
      </p:sp>
      <p:grpSp>
        <p:nvGrpSpPr>
          <p:cNvPr id="5" name="Groupe 14"/>
          <p:cNvGrpSpPr>
            <a:grpSpLocks/>
          </p:cNvGrpSpPr>
          <p:nvPr/>
        </p:nvGrpSpPr>
        <p:grpSpPr bwMode="auto">
          <a:xfrm>
            <a:off x="547688" y="2747963"/>
            <a:ext cx="9647237" cy="858837"/>
            <a:chOff x="684213" y="4365625"/>
            <a:chExt cx="7127875" cy="576263"/>
          </a:xfrm>
        </p:grpSpPr>
        <p:pic>
          <p:nvPicPr>
            <p:cNvPr id="118789" name="Picture 16"/>
            <p:cNvPicPr>
              <a:picLocks noChangeAspect="1" noChangeArrowheads="1"/>
            </p:cNvPicPr>
            <p:nvPr/>
          </p:nvPicPr>
          <p:blipFill>
            <a:blip r:embed="rId2"/>
            <a:srcRect/>
            <a:stretch>
              <a:fillRect/>
            </a:stretch>
          </p:blipFill>
          <p:spPr bwMode="auto">
            <a:xfrm>
              <a:off x="827088" y="4508500"/>
              <a:ext cx="184150" cy="330200"/>
            </a:xfrm>
            <a:prstGeom prst="rect">
              <a:avLst/>
            </a:prstGeom>
            <a:noFill/>
            <a:ln w="9525">
              <a:noFill/>
              <a:miter lim="800000"/>
              <a:headEnd/>
              <a:tailEnd/>
            </a:ln>
          </p:spPr>
        </p:pic>
        <p:pic>
          <p:nvPicPr>
            <p:cNvPr id="118790" name="Picture 17"/>
            <p:cNvPicPr>
              <a:picLocks noChangeAspect="1" noChangeArrowheads="1"/>
            </p:cNvPicPr>
            <p:nvPr/>
          </p:nvPicPr>
          <p:blipFill>
            <a:blip r:embed="rId3"/>
            <a:srcRect/>
            <a:stretch>
              <a:fillRect/>
            </a:stretch>
          </p:blipFill>
          <p:spPr bwMode="auto">
            <a:xfrm>
              <a:off x="1258888" y="4508500"/>
              <a:ext cx="334962" cy="325438"/>
            </a:xfrm>
            <a:prstGeom prst="rect">
              <a:avLst/>
            </a:prstGeom>
            <a:noFill/>
            <a:ln w="9525">
              <a:noFill/>
              <a:miter lim="800000"/>
              <a:headEnd/>
              <a:tailEnd/>
            </a:ln>
          </p:spPr>
        </p:pic>
        <p:sp>
          <p:nvSpPr>
            <p:cNvPr id="118791" name="Line 19"/>
            <p:cNvSpPr>
              <a:spLocks noChangeShapeType="1"/>
            </p:cNvSpPr>
            <p:nvPr/>
          </p:nvSpPr>
          <p:spPr bwMode="auto">
            <a:xfrm>
              <a:off x="684213" y="4868863"/>
              <a:ext cx="1800225" cy="0"/>
            </a:xfrm>
            <a:prstGeom prst="line">
              <a:avLst/>
            </a:prstGeom>
            <a:noFill/>
            <a:ln w="9525">
              <a:solidFill>
                <a:schemeClr val="tx1"/>
              </a:solidFill>
              <a:round/>
              <a:headEnd/>
              <a:tailEnd/>
            </a:ln>
          </p:spPr>
          <p:txBody>
            <a:bodyPr/>
            <a:lstStyle/>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1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18792" name="Text Box 20"/>
            <p:cNvSpPr txBox="1">
              <a:spLocks noChangeArrowheads="1"/>
            </p:cNvSpPr>
            <p:nvPr/>
          </p:nvSpPr>
          <p:spPr bwMode="auto">
            <a:xfrm>
              <a:off x="3058818" y="4581015"/>
              <a:ext cx="518976" cy="279121"/>
            </a:xfrm>
            <a:prstGeom prst="rect">
              <a:avLst/>
            </a:prstGeom>
            <a:noFill/>
            <a:ln w="9525">
              <a:noFill/>
              <a:miter lim="800000"/>
              <a:headEnd/>
              <a:tailEnd/>
            </a:ln>
          </p:spPr>
          <p:txBody>
            <a:bodyPr wrap="none">
              <a:spAutoFit/>
            </a:bodyPr>
            <a:lstStyle/>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sz="2100" b="1" i="0" u="none" strike="noStrike" kern="1200" cap="none" spc="0" normalizeH="0" baseline="0" noProof="0">
                  <a:ln>
                    <a:noFill/>
                  </a:ln>
                  <a:solidFill>
                    <a:prstClr val="black"/>
                  </a:solidFill>
                  <a:effectLst/>
                  <a:uLnTx/>
                  <a:uFillTx/>
                  <a:latin typeface="Calibri" pitchFamily="34" charset="0"/>
                  <a:ea typeface="+mn-ea"/>
                  <a:cs typeface="Arial" charset="0"/>
                </a:rPr>
                <a:t>PUIS</a:t>
              </a:r>
            </a:p>
          </p:txBody>
        </p:sp>
        <p:pic>
          <p:nvPicPr>
            <p:cNvPr id="118793" name="Picture 21"/>
            <p:cNvPicPr>
              <a:picLocks noChangeAspect="1" noChangeArrowheads="1"/>
            </p:cNvPicPr>
            <p:nvPr/>
          </p:nvPicPr>
          <p:blipFill>
            <a:blip r:embed="rId2"/>
            <a:srcRect/>
            <a:stretch>
              <a:fillRect/>
            </a:stretch>
          </p:blipFill>
          <p:spPr bwMode="auto">
            <a:xfrm>
              <a:off x="4211638" y="4581525"/>
              <a:ext cx="184150" cy="330200"/>
            </a:xfrm>
            <a:prstGeom prst="rect">
              <a:avLst/>
            </a:prstGeom>
            <a:noFill/>
            <a:ln w="9525">
              <a:noFill/>
              <a:miter lim="800000"/>
              <a:headEnd/>
              <a:tailEnd/>
            </a:ln>
          </p:spPr>
        </p:pic>
        <p:pic>
          <p:nvPicPr>
            <p:cNvPr id="118794" name="Picture 22"/>
            <p:cNvPicPr>
              <a:picLocks noChangeAspect="1" noChangeArrowheads="1"/>
            </p:cNvPicPr>
            <p:nvPr/>
          </p:nvPicPr>
          <p:blipFill>
            <a:blip r:embed="rId3"/>
            <a:srcRect/>
            <a:stretch>
              <a:fillRect/>
            </a:stretch>
          </p:blipFill>
          <p:spPr bwMode="auto">
            <a:xfrm>
              <a:off x="4572000" y="4581525"/>
              <a:ext cx="334963" cy="325438"/>
            </a:xfrm>
            <a:prstGeom prst="rect">
              <a:avLst/>
            </a:prstGeom>
            <a:noFill/>
            <a:ln w="9525">
              <a:noFill/>
              <a:miter lim="800000"/>
              <a:headEnd/>
              <a:tailEnd/>
            </a:ln>
          </p:spPr>
        </p:pic>
        <p:sp>
          <p:nvSpPr>
            <p:cNvPr id="118795" name="Text Box 24"/>
            <p:cNvSpPr txBox="1">
              <a:spLocks noChangeArrowheads="1"/>
            </p:cNvSpPr>
            <p:nvPr/>
          </p:nvSpPr>
          <p:spPr bwMode="auto">
            <a:xfrm>
              <a:off x="5867999" y="4581015"/>
              <a:ext cx="518976" cy="279121"/>
            </a:xfrm>
            <a:prstGeom prst="rect">
              <a:avLst/>
            </a:prstGeom>
            <a:noFill/>
            <a:ln w="9525">
              <a:noFill/>
              <a:miter lim="800000"/>
              <a:headEnd/>
              <a:tailEnd/>
            </a:ln>
          </p:spPr>
          <p:txBody>
            <a:bodyPr wrap="none">
              <a:spAutoFit/>
            </a:bodyPr>
            <a:lstStyle/>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sz="2100" b="1" i="0" u="none" strike="noStrike" kern="1200" cap="none" spc="0" normalizeH="0" baseline="0" noProof="0">
                  <a:ln>
                    <a:noFill/>
                  </a:ln>
                  <a:solidFill>
                    <a:prstClr val="black"/>
                  </a:solidFill>
                  <a:effectLst/>
                  <a:uLnTx/>
                  <a:uFillTx/>
                  <a:latin typeface="Calibri" pitchFamily="34" charset="0"/>
                  <a:ea typeface="+mn-ea"/>
                  <a:cs typeface="Arial" charset="0"/>
                </a:rPr>
                <a:t>PUIS</a:t>
              </a:r>
            </a:p>
          </p:txBody>
        </p:sp>
        <p:sp>
          <p:nvSpPr>
            <p:cNvPr id="118796" name="Line 25"/>
            <p:cNvSpPr>
              <a:spLocks noChangeShapeType="1"/>
            </p:cNvSpPr>
            <p:nvPr/>
          </p:nvSpPr>
          <p:spPr bwMode="auto">
            <a:xfrm>
              <a:off x="4284663" y="4941888"/>
              <a:ext cx="1296987" cy="0"/>
            </a:xfrm>
            <a:prstGeom prst="line">
              <a:avLst/>
            </a:prstGeom>
            <a:noFill/>
            <a:ln w="9525">
              <a:solidFill>
                <a:schemeClr val="tx1"/>
              </a:solidFill>
              <a:round/>
              <a:headEnd/>
              <a:tailEnd/>
            </a:ln>
          </p:spPr>
          <p:txBody>
            <a:bodyPr/>
            <a:lstStyle/>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1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118797" name="Picture 26"/>
            <p:cNvPicPr>
              <a:picLocks noChangeAspect="1" noChangeArrowheads="1"/>
            </p:cNvPicPr>
            <p:nvPr/>
          </p:nvPicPr>
          <p:blipFill>
            <a:blip r:embed="rId2"/>
            <a:srcRect/>
            <a:stretch>
              <a:fillRect/>
            </a:stretch>
          </p:blipFill>
          <p:spPr bwMode="auto">
            <a:xfrm>
              <a:off x="6948488" y="4581525"/>
              <a:ext cx="184150" cy="330200"/>
            </a:xfrm>
            <a:prstGeom prst="rect">
              <a:avLst/>
            </a:prstGeom>
            <a:noFill/>
            <a:ln w="9525">
              <a:noFill/>
              <a:miter lim="800000"/>
              <a:headEnd/>
              <a:tailEnd/>
            </a:ln>
          </p:spPr>
        </p:pic>
        <p:pic>
          <p:nvPicPr>
            <p:cNvPr id="118798" name="Picture 27"/>
            <p:cNvPicPr>
              <a:picLocks noChangeAspect="1" noChangeArrowheads="1"/>
            </p:cNvPicPr>
            <p:nvPr/>
          </p:nvPicPr>
          <p:blipFill>
            <a:blip r:embed="rId3"/>
            <a:srcRect/>
            <a:stretch>
              <a:fillRect/>
            </a:stretch>
          </p:blipFill>
          <p:spPr bwMode="auto">
            <a:xfrm>
              <a:off x="7380288" y="4508500"/>
              <a:ext cx="334962" cy="325438"/>
            </a:xfrm>
            <a:prstGeom prst="rect">
              <a:avLst/>
            </a:prstGeom>
            <a:noFill/>
            <a:ln w="9525">
              <a:noFill/>
              <a:miter lim="800000"/>
              <a:headEnd/>
              <a:tailEnd/>
            </a:ln>
          </p:spPr>
        </p:pic>
        <p:sp>
          <p:nvSpPr>
            <p:cNvPr id="118799" name="Line 28"/>
            <p:cNvSpPr>
              <a:spLocks noChangeShapeType="1"/>
            </p:cNvSpPr>
            <p:nvPr/>
          </p:nvSpPr>
          <p:spPr bwMode="auto">
            <a:xfrm>
              <a:off x="6948488" y="4941888"/>
              <a:ext cx="863600" cy="0"/>
            </a:xfrm>
            <a:prstGeom prst="line">
              <a:avLst/>
            </a:prstGeom>
            <a:noFill/>
            <a:ln w="9525">
              <a:solidFill>
                <a:schemeClr val="tx1"/>
              </a:solidFill>
              <a:round/>
              <a:headEnd/>
              <a:tailEnd/>
            </a:ln>
          </p:spPr>
          <p:txBody>
            <a:bodyPr/>
            <a:lstStyle/>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100" b="0" i="0" u="none" strike="noStrike" kern="1200" cap="none" spc="0" normalizeH="0" baseline="0" noProof="0">
                <a:ln>
                  <a:noFill/>
                </a:ln>
                <a:solidFill>
                  <a:prstClr val="black"/>
                </a:solidFill>
                <a:effectLst/>
                <a:uLnTx/>
                <a:uFillTx/>
                <a:latin typeface="Arial" charset="0"/>
                <a:ea typeface="+mn-ea"/>
                <a:cs typeface="Arial" charset="0"/>
              </a:endParaRPr>
            </a:p>
          </p:txBody>
        </p:sp>
        <p:pic>
          <p:nvPicPr>
            <p:cNvPr id="118800" name="Picture 29"/>
            <p:cNvPicPr>
              <a:picLocks noChangeAspect="1" noChangeArrowheads="1"/>
            </p:cNvPicPr>
            <p:nvPr/>
          </p:nvPicPr>
          <p:blipFill>
            <a:blip r:embed="rId4"/>
            <a:srcRect/>
            <a:stretch>
              <a:fillRect/>
            </a:stretch>
          </p:blipFill>
          <p:spPr bwMode="auto">
            <a:xfrm>
              <a:off x="5076825" y="4437063"/>
              <a:ext cx="301625" cy="471487"/>
            </a:xfrm>
            <a:prstGeom prst="rect">
              <a:avLst/>
            </a:prstGeom>
            <a:noFill/>
            <a:ln w="9525">
              <a:noFill/>
              <a:miter lim="800000"/>
              <a:headEnd/>
              <a:tailEnd/>
            </a:ln>
          </p:spPr>
        </p:pic>
        <p:pic>
          <p:nvPicPr>
            <p:cNvPr id="118801" name="Picture 30"/>
            <p:cNvPicPr>
              <a:picLocks noChangeAspect="1" noChangeArrowheads="1"/>
            </p:cNvPicPr>
            <p:nvPr/>
          </p:nvPicPr>
          <p:blipFill>
            <a:blip r:embed="rId5"/>
            <a:srcRect/>
            <a:stretch>
              <a:fillRect/>
            </a:stretch>
          </p:blipFill>
          <p:spPr bwMode="auto">
            <a:xfrm>
              <a:off x="1835150" y="4365625"/>
              <a:ext cx="287338" cy="479425"/>
            </a:xfrm>
            <a:prstGeom prst="rect">
              <a:avLst/>
            </a:prstGeom>
            <a:noFill/>
            <a:ln w="9525">
              <a:noFill/>
              <a:miter lim="800000"/>
              <a:headEnd/>
              <a:tailEnd/>
            </a:ln>
          </p:spPr>
        </p:pic>
      </p:grpSp>
      <p:pic>
        <p:nvPicPr>
          <p:cNvPr id="3" name="Image 3">
            <a:extLst>
              <a:ext uri="{FF2B5EF4-FFF2-40B4-BE49-F238E27FC236}">
                <a16:creationId xmlns:a16="http://schemas.microsoft.com/office/drawing/2014/main" id="{F5B61F70-2D63-493C-D479-564D83486A8E}"/>
              </a:ext>
            </a:extLst>
          </p:cNvPr>
          <p:cNvPicPr>
            <a:picLocks noChangeAspect="1"/>
          </p:cNvPicPr>
          <p:nvPr/>
        </p:nvPicPr>
        <p:blipFill>
          <a:blip r:embed="rId6"/>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9" end="9"/>
                                            </p:txEl>
                                          </p:spTgt>
                                        </p:tgtEl>
                                        <p:attrNameLst>
                                          <p:attrName>style.visibility</p:attrName>
                                        </p:attrNameLst>
                                      </p:cBhvr>
                                      <p:to>
                                        <p:strVal val="visible"/>
                                      </p:to>
                                    </p:set>
                                    <p:animEffect transition="in" filter="wipe(down)">
                                      <p:cBhvr>
                                        <p:cTn id="12" dur="500"/>
                                        <p:tgtEl>
                                          <p:spTgt spid="4">
                                            <p:txEl>
                                              <p:pRg st="9" end="9"/>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1" end="11"/>
                                            </p:txEl>
                                          </p:spTgt>
                                        </p:tgtEl>
                                        <p:attrNameLst>
                                          <p:attrName>style.visibility</p:attrName>
                                        </p:attrNameLst>
                                      </p:cBhvr>
                                      <p:to>
                                        <p:strVal val="visible"/>
                                      </p:to>
                                    </p:set>
                                    <p:animEffect transition="in" filter="wipe(down)">
                                      <p:cBhvr>
                                        <p:cTn id="15" dur="500"/>
                                        <p:tgtEl>
                                          <p:spTgt spid="4">
                                            <p:txEl>
                                              <p:pRg st="11" end="11"/>
                                            </p:txEl>
                                          </p:spTgt>
                                        </p:tgtEl>
                                      </p:cBhvr>
                                    </p:animEffect>
                                  </p:childTnLst>
                                </p:cTn>
                              </p:par>
                            </p:childTnLst>
                          </p:cTn>
                        </p:par>
                        <p:par>
                          <p:cTn id="16" fill="hold">
                            <p:stCondLst>
                              <p:cond delay="500"/>
                            </p:stCondLst>
                            <p:childTnLst>
                              <p:par>
                                <p:cTn id="17" presetID="6" presetClass="entr" presetSubtype="16"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altLang="fr-FR" sz="2800" cap="none" dirty="0">
                <a:solidFill>
                  <a:schemeClr val="bg1"/>
                </a:solidFill>
                <a:latin typeface="Arial" panose="020B0604020202020204" pitchFamily="34" charset="0"/>
                <a:cs typeface="Arial" panose="020B0604020202020204" pitchFamily="34" charset="0"/>
              </a:rPr>
              <a:t>Lignes acrobatiques &amp; Sortie</a:t>
            </a:r>
            <a:endParaRPr lang="fr-FR" sz="2400" cap="none" dirty="0">
              <a:solidFill>
                <a:schemeClr val="tx1"/>
              </a:solidFill>
              <a:latin typeface="Arial" panose="020B0604020202020204" pitchFamily="34" charset="0"/>
              <a:cs typeface="Arial" panose="020B0604020202020204" pitchFamily="34" charset="0"/>
            </a:endParaRPr>
          </a:p>
        </p:txBody>
      </p:sp>
      <p:sp>
        <p:nvSpPr>
          <p:cNvPr id="7" name="Rectangle 6"/>
          <p:cNvSpPr>
            <a:spLocks noChangeArrowheads="1"/>
          </p:cNvSpPr>
          <p:nvPr/>
        </p:nvSpPr>
        <p:spPr bwMode="auto">
          <a:xfrm>
            <a:off x="468313" y="1398588"/>
            <a:ext cx="9791700" cy="4352623"/>
          </a:xfrm>
          <a:prstGeom prst="rect">
            <a:avLst/>
          </a:prstGeom>
          <a:noFill/>
          <a:ln w="9525">
            <a:noFill/>
            <a:miter lim="800000"/>
            <a:headEnd/>
            <a:tailEnd/>
          </a:ln>
        </p:spPr>
        <p:txBody>
          <a:bodyPr lIns="104287" tIns="52144" rIns="104287" bIns="52144">
            <a:spAutoFit/>
          </a:bodyPr>
          <a:lstStyle/>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srgbClr val="FF0000"/>
                </a:solidFill>
                <a:effectLst/>
                <a:uLnTx/>
                <a:uFillTx/>
                <a:latin typeface="Arial" charset="0"/>
                <a:ea typeface="+mn-ea"/>
                <a:cs typeface="Arial" charset="0"/>
              </a:rPr>
              <a:t>Exemple n°4 </a:t>
            </a: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 la gymnaste </a:t>
            </a:r>
            <a:r>
              <a:rPr kumimoji="0" lang="fr-FR" sz="2000" b="1" i="0" u="none" strike="noStrike" kern="1200" cap="none" spc="0" normalizeH="0" baseline="0" noProof="0" dirty="0">
                <a:ln>
                  <a:noFill/>
                </a:ln>
                <a:solidFill>
                  <a:prstClr val="black"/>
                </a:solidFill>
                <a:effectLst/>
                <a:uLnTx/>
                <a:uFillTx/>
                <a:latin typeface="Arial" charset="0"/>
                <a:ea typeface="+mn-ea"/>
                <a:cs typeface="Arial" charset="0"/>
              </a:rPr>
              <a:t>chute sans arriver sur les pieds d’abord dans la 2</a:t>
            </a:r>
            <a:r>
              <a:rPr kumimoji="0" lang="fr-FR" sz="2000" b="1" i="0" u="none" strike="noStrike" kern="1200" cap="none" spc="0" normalizeH="0" baseline="30000" noProof="0" dirty="0">
                <a:ln>
                  <a:noFill/>
                </a:ln>
                <a:solidFill>
                  <a:prstClr val="black"/>
                </a:solidFill>
                <a:effectLst/>
                <a:uLnTx/>
                <a:uFillTx/>
                <a:latin typeface="Arial" charset="0"/>
                <a:ea typeface="+mn-ea"/>
                <a:cs typeface="Arial" charset="0"/>
              </a:rPr>
              <a:t>ème</a:t>
            </a:r>
            <a:r>
              <a:rPr kumimoji="0" lang="fr-FR" sz="2000" b="1" i="0" u="none" strike="noStrike" kern="1200" cap="none" spc="0" normalizeH="0" baseline="0" noProof="0" dirty="0">
                <a:ln>
                  <a:noFill/>
                </a:ln>
                <a:solidFill>
                  <a:prstClr val="black"/>
                </a:solidFill>
                <a:effectLst/>
                <a:uLnTx/>
                <a:uFillTx/>
                <a:latin typeface="Arial" charset="0"/>
                <a:ea typeface="+mn-ea"/>
                <a:cs typeface="Arial" charset="0"/>
              </a:rPr>
              <a:t> ligne acrobatique</a:t>
            </a:r>
          </a:p>
          <a:p>
            <a:pPr marL="0" marR="0" lvl="0" indent="0" algn="l" defTabSz="520700" rtl="0" eaLnBrk="1" fontAlgn="base" latinLnBrk="0" hangingPunct="1">
              <a:lnSpc>
                <a:spcPct val="100000"/>
              </a:lnSpc>
              <a:spcBef>
                <a:spcPct val="0"/>
              </a:spcBef>
              <a:spcAft>
                <a:spcPct val="0"/>
              </a:spcAft>
              <a:buClrTx/>
              <a:buSzTx/>
              <a:buFontTx/>
              <a:buBlip>
                <a:blip r:embed="rId2"/>
              </a:buBlip>
              <a:tabLst/>
              <a:defRPr/>
            </a:pPr>
            <a:endParaRPr kumimoji="0" lang="fr-FR" sz="2000" b="1"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charset="0"/>
                <a:ea typeface="+mn-ea"/>
                <a:cs typeface="Arial" charset="0"/>
              </a:rPr>
              <a:t>Jugement</a:t>
            </a: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 : </a:t>
            </a:r>
          </a:p>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000" b="0" i="0" u="none" strike="noStrike" kern="1200" cap="none" spc="0" normalizeH="0" baseline="0" noProof="0" dirty="0">
              <a:ln>
                <a:noFill/>
              </a:ln>
              <a:solidFill>
                <a:prstClr val="black"/>
              </a:solidFill>
              <a:effectLst/>
              <a:uLnTx/>
              <a:uFillTx/>
              <a:latin typeface="Arial" charset="0"/>
              <a:ea typeface="+mn-ea"/>
              <a:cs typeface="Arial" charset="0"/>
            </a:endParaRPr>
          </a:p>
          <a:p>
            <a:pPr marL="361950" marR="0" lvl="1" indent="-180975" algn="l" defTabSz="520700" rtl="0" eaLnBrk="1" fontAlgn="base" latinLnBrk="0" hangingPunct="1">
              <a:lnSpc>
                <a:spcPct val="100000"/>
              </a:lnSpc>
              <a:spcBef>
                <a:spcPct val="0"/>
              </a:spcBef>
              <a:spcAft>
                <a:spcPct val="0"/>
              </a:spcAft>
              <a:buClrTx/>
              <a:buSzTx/>
              <a:buFont typeface="Arial" charset="0"/>
              <a:buChar char="•"/>
              <a:tabLst/>
              <a:defRPr/>
            </a:pP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pas de VD - 7 éléments maximum comptés (jury D)</a:t>
            </a:r>
          </a:p>
          <a:p>
            <a:pPr marL="361950" marR="0" lvl="1" indent="-180975" algn="l" defTabSz="520700" rtl="0" eaLnBrk="1" fontAlgn="base" latinLnBrk="0" hangingPunct="1">
              <a:lnSpc>
                <a:spcPct val="100000"/>
              </a:lnSpc>
              <a:spcBef>
                <a:spcPct val="0"/>
              </a:spcBef>
              <a:spcAft>
                <a:spcPct val="0"/>
              </a:spcAft>
              <a:buClrTx/>
              <a:buSzTx/>
              <a:buFont typeface="Arial" charset="0"/>
              <a:buChar char="•"/>
              <a:tabLst/>
              <a:defRPr/>
            </a:pP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chute 1.00 (jury E) </a:t>
            </a:r>
          </a:p>
          <a:p>
            <a:pPr marL="0" marR="0" lvl="0" indent="0" algn="l" defTabSz="520700" rtl="0" eaLnBrk="1" fontAlgn="base" latinLnBrk="0" hangingPunct="1">
              <a:lnSpc>
                <a:spcPct val="80000"/>
              </a:lnSpc>
              <a:spcBef>
                <a:spcPct val="0"/>
              </a:spcBef>
              <a:spcAft>
                <a:spcPct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charset="0"/>
                <a:ea typeface="+mn-ea"/>
                <a:cs typeface="Arial" charset="0"/>
              </a:rPr>
              <a:t>		</a:t>
            </a:r>
          </a:p>
        </p:txBody>
      </p:sp>
      <p:grpSp>
        <p:nvGrpSpPr>
          <p:cNvPr id="16" name="Groupe 28"/>
          <p:cNvGrpSpPr>
            <a:grpSpLocks/>
          </p:cNvGrpSpPr>
          <p:nvPr/>
        </p:nvGrpSpPr>
        <p:grpSpPr bwMode="auto">
          <a:xfrm>
            <a:off x="750888" y="2828925"/>
            <a:ext cx="8553450" cy="766763"/>
            <a:chOff x="827088" y="1916113"/>
            <a:chExt cx="6959600" cy="504825"/>
          </a:xfrm>
        </p:grpSpPr>
        <p:pic>
          <p:nvPicPr>
            <p:cNvPr id="119815" name="Picture 5"/>
            <p:cNvPicPr>
              <a:picLocks noChangeAspect="1" noChangeArrowheads="1"/>
            </p:cNvPicPr>
            <p:nvPr/>
          </p:nvPicPr>
          <p:blipFill>
            <a:blip r:embed="rId3"/>
            <a:srcRect/>
            <a:stretch>
              <a:fillRect/>
            </a:stretch>
          </p:blipFill>
          <p:spPr bwMode="auto">
            <a:xfrm>
              <a:off x="900113" y="1989138"/>
              <a:ext cx="184150" cy="330200"/>
            </a:xfrm>
            <a:prstGeom prst="rect">
              <a:avLst/>
            </a:prstGeom>
            <a:noFill/>
            <a:ln w="9525">
              <a:noFill/>
              <a:miter lim="800000"/>
              <a:headEnd/>
              <a:tailEnd/>
            </a:ln>
          </p:spPr>
        </p:pic>
        <p:pic>
          <p:nvPicPr>
            <p:cNvPr id="119816" name="Picture 6"/>
            <p:cNvPicPr>
              <a:picLocks noChangeAspect="1" noChangeArrowheads="1"/>
            </p:cNvPicPr>
            <p:nvPr/>
          </p:nvPicPr>
          <p:blipFill>
            <a:blip r:embed="rId4"/>
            <a:srcRect/>
            <a:stretch>
              <a:fillRect/>
            </a:stretch>
          </p:blipFill>
          <p:spPr bwMode="auto">
            <a:xfrm>
              <a:off x="1331913" y="1989138"/>
              <a:ext cx="334962" cy="325437"/>
            </a:xfrm>
            <a:prstGeom prst="rect">
              <a:avLst/>
            </a:prstGeom>
            <a:noFill/>
            <a:ln w="9525">
              <a:noFill/>
              <a:miter lim="800000"/>
              <a:headEnd/>
              <a:tailEnd/>
            </a:ln>
          </p:spPr>
        </p:pic>
        <p:pic>
          <p:nvPicPr>
            <p:cNvPr id="119817" name="Picture 7"/>
            <p:cNvPicPr>
              <a:picLocks noChangeAspect="1" noChangeArrowheads="1"/>
            </p:cNvPicPr>
            <p:nvPr/>
          </p:nvPicPr>
          <p:blipFill>
            <a:blip r:embed="rId5"/>
            <a:srcRect/>
            <a:stretch>
              <a:fillRect/>
            </a:stretch>
          </p:blipFill>
          <p:spPr bwMode="auto">
            <a:xfrm>
              <a:off x="1763713" y="1916113"/>
              <a:ext cx="301625" cy="471487"/>
            </a:xfrm>
            <a:prstGeom prst="rect">
              <a:avLst/>
            </a:prstGeom>
            <a:noFill/>
            <a:ln w="9525">
              <a:noFill/>
              <a:miter lim="800000"/>
              <a:headEnd/>
              <a:tailEnd/>
            </a:ln>
          </p:spPr>
        </p:pic>
        <p:sp>
          <p:nvSpPr>
            <p:cNvPr id="119818" name="Line 8"/>
            <p:cNvSpPr>
              <a:spLocks noChangeShapeType="1"/>
            </p:cNvSpPr>
            <p:nvPr/>
          </p:nvSpPr>
          <p:spPr bwMode="auto">
            <a:xfrm>
              <a:off x="827088" y="2349500"/>
              <a:ext cx="1368425" cy="0"/>
            </a:xfrm>
            <a:prstGeom prst="line">
              <a:avLst/>
            </a:prstGeom>
            <a:noFill/>
            <a:ln w="9525">
              <a:solidFill>
                <a:schemeClr val="tx1"/>
              </a:solidFill>
              <a:round/>
              <a:headEnd/>
              <a:tailEnd/>
            </a:ln>
          </p:spPr>
          <p:txBody>
            <a:bodyPr/>
            <a:lstStyle/>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1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19819" name="Text Box 9"/>
            <p:cNvSpPr txBox="1">
              <a:spLocks noChangeArrowheads="1"/>
            </p:cNvSpPr>
            <p:nvPr/>
          </p:nvSpPr>
          <p:spPr bwMode="auto">
            <a:xfrm>
              <a:off x="3111500" y="2081213"/>
              <a:ext cx="571590" cy="273202"/>
            </a:xfrm>
            <a:prstGeom prst="rect">
              <a:avLst/>
            </a:prstGeom>
            <a:noFill/>
            <a:ln w="9525">
              <a:noFill/>
              <a:miter lim="800000"/>
              <a:headEnd/>
              <a:tailEnd/>
            </a:ln>
          </p:spPr>
          <p:txBody>
            <a:bodyPr wrap="none">
              <a:spAutoFit/>
            </a:bodyPr>
            <a:lstStyle/>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sz="2100" b="1" i="0" u="none" strike="noStrike" kern="1200" cap="none" spc="0" normalizeH="0" baseline="0" noProof="0">
                  <a:ln>
                    <a:noFill/>
                  </a:ln>
                  <a:solidFill>
                    <a:prstClr val="black"/>
                  </a:solidFill>
                  <a:effectLst/>
                  <a:uLnTx/>
                  <a:uFillTx/>
                  <a:latin typeface="Calibri" pitchFamily="34" charset="0"/>
                  <a:ea typeface="+mn-ea"/>
                  <a:cs typeface="Arial" charset="0"/>
                </a:rPr>
                <a:t>PUIS</a:t>
              </a:r>
            </a:p>
          </p:txBody>
        </p:sp>
        <p:pic>
          <p:nvPicPr>
            <p:cNvPr id="119820" name="Picture 10"/>
            <p:cNvPicPr>
              <a:picLocks noChangeAspect="1" noChangeArrowheads="1"/>
            </p:cNvPicPr>
            <p:nvPr/>
          </p:nvPicPr>
          <p:blipFill>
            <a:blip r:embed="rId3"/>
            <a:srcRect/>
            <a:stretch>
              <a:fillRect/>
            </a:stretch>
          </p:blipFill>
          <p:spPr bwMode="auto">
            <a:xfrm>
              <a:off x="4211638" y="2060575"/>
              <a:ext cx="184150" cy="330200"/>
            </a:xfrm>
            <a:prstGeom prst="rect">
              <a:avLst/>
            </a:prstGeom>
            <a:noFill/>
            <a:ln w="9525">
              <a:noFill/>
              <a:miter lim="800000"/>
              <a:headEnd/>
              <a:tailEnd/>
            </a:ln>
          </p:spPr>
        </p:pic>
        <p:pic>
          <p:nvPicPr>
            <p:cNvPr id="119821" name="Picture 11"/>
            <p:cNvPicPr>
              <a:picLocks noChangeAspect="1" noChangeArrowheads="1"/>
            </p:cNvPicPr>
            <p:nvPr/>
          </p:nvPicPr>
          <p:blipFill>
            <a:blip r:embed="rId4"/>
            <a:srcRect/>
            <a:stretch>
              <a:fillRect/>
            </a:stretch>
          </p:blipFill>
          <p:spPr bwMode="auto">
            <a:xfrm>
              <a:off x="4500563" y="2060575"/>
              <a:ext cx="334962" cy="325438"/>
            </a:xfrm>
            <a:prstGeom prst="rect">
              <a:avLst/>
            </a:prstGeom>
            <a:noFill/>
            <a:ln w="9525">
              <a:noFill/>
              <a:miter lim="800000"/>
              <a:headEnd/>
              <a:tailEnd/>
            </a:ln>
          </p:spPr>
        </p:pic>
        <p:pic>
          <p:nvPicPr>
            <p:cNvPr id="119822" name="Picture 12" descr="6D80 à 6D93"/>
            <p:cNvPicPr>
              <a:picLocks noChangeAspect="1" noChangeArrowheads="1"/>
            </p:cNvPicPr>
            <p:nvPr/>
          </p:nvPicPr>
          <p:blipFill>
            <a:blip r:embed="rId6"/>
            <a:srcRect l="48586" t="72923" r="46973" b="21306"/>
            <a:stretch>
              <a:fillRect/>
            </a:stretch>
          </p:blipFill>
          <p:spPr bwMode="auto">
            <a:xfrm>
              <a:off x="4859338" y="2060575"/>
              <a:ext cx="434975" cy="344488"/>
            </a:xfrm>
            <a:prstGeom prst="rect">
              <a:avLst/>
            </a:prstGeom>
            <a:noFill/>
            <a:ln w="9525">
              <a:noFill/>
              <a:miter lim="800000"/>
              <a:headEnd/>
              <a:tailEnd/>
            </a:ln>
          </p:spPr>
        </p:pic>
        <p:sp>
          <p:nvSpPr>
            <p:cNvPr id="119823" name="Line 13"/>
            <p:cNvSpPr>
              <a:spLocks noChangeShapeType="1"/>
            </p:cNvSpPr>
            <p:nvPr/>
          </p:nvSpPr>
          <p:spPr bwMode="auto">
            <a:xfrm>
              <a:off x="4067175" y="2420938"/>
              <a:ext cx="1225550" cy="0"/>
            </a:xfrm>
            <a:prstGeom prst="line">
              <a:avLst/>
            </a:prstGeom>
            <a:noFill/>
            <a:ln w="9525">
              <a:solidFill>
                <a:schemeClr val="tx1"/>
              </a:solidFill>
              <a:round/>
              <a:headEnd/>
              <a:tailEnd/>
            </a:ln>
          </p:spPr>
          <p:txBody>
            <a:bodyPr/>
            <a:lstStyle/>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100" b="0" i="0" u="none" strike="noStrike" kern="1200" cap="none" spc="0" normalizeH="0" baseline="0" noProof="0">
                <a:ln>
                  <a:noFill/>
                </a:ln>
                <a:solidFill>
                  <a:prstClr val="black"/>
                </a:solidFill>
                <a:effectLst/>
                <a:uLnTx/>
                <a:uFillTx/>
                <a:latin typeface="Arial" charset="0"/>
                <a:ea typeface="+mn-ea"/>
                <a:cs typeface="Arial" charset="0"/>
              </a:endParaRPr>
            </a:p>
          </p:txBody>
        </p:sp>
        <p:sp>
          <p:nvSpPr>
            <p:cNvPr id="119824" name="Text Box 15"/>
            <p:cNvSpPr txBox="1">
              <a:spLocks noChangeArrowheads="1"/>
            </p:cNvSpPr>
            <p:nvPr/>
          </p:nvSpPr>
          <p:spPr bwMode="auto">
            <a:xfrm>
              <a:off x="6135688" y="2081213"/>
              <a:ext cx="571590" cy="273202"/>
            </a:xfrm>
            <a:prstGeom prst="rect">
              <a:avLst/>
            </a:prstGeom>
            <a:noFill/>
            <a:ln w="9525">
              <a:noFill/>
              <a:miter lim="800000"/>
              <a:headEnd/>
              <a:tailEnd/>
            </a:ln>
          </p:spPr>
          <p:txBody>
            <a:bodyPr wrap="none">
              <a:spAutoFit/>
            </a:bodyPr>
            <a:lstStyle/>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sz="2100" b="1" i="0" u="none" strike="noStrike" kern="1200" cap="none" spc="0" normalizeH="0" baseline="0" noProof="0">
                  <a:ln>
                    <a:noFill/>
                  </a:ln>
                  <a:solidFill>
                    <a:prstClr val="black"/>
                  </a:solidFill>
                  <a:effectLst/>
                  <a:uLnTx/>
                  <a:uFillTx/>
                  <a:latin typeface="Calibri" pitchFamily="34" charset="0"/>
                  <a:ea typeface="+mn-ea"/>
                  <a:cs typeface="Arial" charset="0"/>
                </a:rPr>
                <a:t>PUIS</a:t>
              </a:r>
            </a:p>
          </p:txBody>
        </p:sp>
        <p:pic>
          <p:nvPicPr>
            <p:cNvPr id="119825" name="Picture 16"/>
            <p:cNvPicPr>
              <a:picLocks noChangeAspect="1" noChangeArrowheads="1"/>
            </p:cNvPicPr>
            <p:nvPr/>
          </p:nvPicPr>
          <p:blipFill>
            <a:blip r:embed="rId3"/>
            <a:srcRect/>
            <a:stretch>
              <a:fillRect/>
            </a:stretch>
          </p:blipFill>
          <p:spPr bwMode="auto">
            <a:xfrm>
              <a:off x="7019925" y="2060575"/>
              <a:ext cx="184150" cy="330200"/>
            </a:xfrm>
            <a:prstGeom prst="rect">
              <a:avLst/>
            </a:prstGeom>
            <a:noFill/>
            <a:ln w="9525">
              <a:noFill/>
              <a:miter lim="800000"/>
              <a:headEnd/>
              <a:tailEnd/>
            </a:ln>
          </p:spPr>
        </p:pic>
        <p:pic>
          <p:nvPicPr>
            <p:cNvPr id="119826" name="Picture 17"/>
            <p:cNvPicPr>
              <a:picLocks noChangeAspect="1" noChangeArrowheads="1"/>
            </p:cNvPicPr>
            <p:nvPr/>
          </p:nvPicPr>
          <p:blipFill>
            <a:blip r:embed="rId4"/>
            <a:srcRect/>
            <a:stretch>
              <a:fillRect/>
            </a:stretch>
          </p:blipFill>
          <p:spPr bwMode="auto">
            <a:xfrm>
              <a:off x="7451725" y="2060575"/>
              <a:ext cx="334963" cy="325438"/>
            </a:xfrm>
            <a:prstGeom prst="rect">
              <a:avLst/>
            </a:prstGeom>
            <a:noFill/>
            <a:ln w="9525">
              <a:noFill/>
              <a:miter lim="800000"/>
              <a:headEnd/>
              <a:tailEnd/>
            </a:ln>
          </p:spPr>
        </p:pic>
      </p:grpSp>
      <p:sp>
        <p:nvSpPr>
          <p:cNvPr id="33" name="Flèche vers le bas 42"/>
          <p:cNvSpPr>
            <a:spLocks noChangeArrowheads="1"/>
          </p:cNvSpPr>
          <p:nvPr/>
        </p:nvSpPr>
        <p:spPr bwMode="auto">
          <a:xfrm>
            <a:off x="6508966" y="3100088"/>
            <a:ext cx="249237" cy="471488"/>
          </a:xfrm>
          <a:prstGeom prst="downArrow">
            <a:avLst>
              <a:gd name="adj1" fmla="val 50000"/>
              <a:gd name="adj2" fmla="val 50131"/>
            </a:avLst>
          </a:prstGeom>
          <a:solidFill>
            <a:srgbClr val="FF0000"/>
          </a:solidFill>
          <a:ln w="9525" algn="ctr">
            <a:noFill/>
            <a:round/>
            <a:headEnd/>
            <a:tailEnd/>
          </a:ln>
        </p:spPr>
        <p:txBody>
          <a:bodyPr lIns="104287" tIns="52144" rIns="104287" bIns="52144"/>
          <a:lstStyle/>
          <a:p>
            <a:pPr marL="0" marR="0" lvl="0" indent="0" algn="l" defTabSz="520700" rtl="0" eaLnBrk="1" fontAlgn="base" latinLnBrk="0" hangingPunct="1">
              <a:lnSpc>
                <a:spcPct val="100000"/>
              </a:lnSpc>
              <a:spcBef>
                <a:spcPct val="0"/>
              </a:spcBef>
              <a:spcAft>
                <a:spcPct val="0"/>
              </a:spcAft>
              <a:buClrTx/>
              <a:buSzTx/>
              <a:buFontTx/>
              <a:buNone/>
              <a:tabLst/>
              <a:defRPr/>
            </a:pPr>
            <a:endParaRPr kumimoji="0" lang="fr-FR" sz="2100" b="1"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34" name="Text Box 14"/>
          <p:cNvSpPr txBox="1">
            <a:spLocks noChangeArrowheads="1"/>
          </p:cNvSpPr>
          <p:nvPr/>
        </p:nvSpPr>
        <p:spPr bwMode="auto">
          <a:xfrm>
            <a:off x="5843803" y="3684364"/>
            <a:ext cx="1579562" cy="751637"/>
          </a:xfrm>
          <a:prstGeom prst="rect">
            <a:avLst/>
          </a:prstGeom>
          <a:noFill/>
          <a:ln w="9525">
            <a:noFill/>
            <a:miter lim="800000"/>
            <a:headEnd/>
            <a:tailEnd/>
          </a:ln>
        </p:spPr>
        <p:txBody>
          <a:bodyPr lIns="104287" tIns="52144" rIns="104287" bIns="52144">
            <a:spAutoFit/>
          </a:bodyPr>
          <a:lstStyle/>
          <a:p>
            <a:pPr marL="0" marR="0" lvl="0" indent="0" algn="ctr" defTabSz="5207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Chute sans </a:t>
            </a:r>
          </a:p>
          <a:p>
            <a:pPr marL="0" marR="0" lvl="0" indent="0" algn="ctr" defTabSz="5207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arriver sur les</a:t>
            </a:r>
          </a:p>
          <a:p>
            <a:pPr marL="0" marR="0" lvl="0" indent="0" algn="ctr" defTabSz="520700" rtl="0" eaLnBrk="1" fontAlgn="base" latinLnBrk="0" hangingPunct="1">
              <a:lnSpc>
                <a:spcPct val="100000"/>
              </a:lnSpc>
              <a:spcBef>
                <a:spcPct val="0"/>
              </a:spcBef>
              <a:spcAft>
                <a:spcPct val="0"/>
              </a:spcAft>
              <a:buClrTx/>
              <a:buSzTx/>
              <a:buFontTx/>
              <a:buNone/>
              <a:tabLst/>
              <a:defRPr/>
            </a:pPr>
            <a:r>
              <a:rPr kumimoji="0" lang="fr-FR"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pieds</a:t>
            </a:r>
          </a:p>
        </p:txBody>
      </p:sp>
      <p:pic>
        <p:nvPicPr>
          <p:cNvPr id="3" name="Image 3">
            <a:extLst>
              <a:ext uri="{FF2B5EF4-FFF2-40B4-BE49-F238E27FC236}">
                <a16:creationId xmlns:a16="http://schemas.microsoft.com/office/drawing/2014/main" id="{9277168C-A28C-80D9-0499-DF71BF6423AF}"/>
              </a:ext>
            </a:extLst>
          </p:cNvPr>
          <p:cNvPicPr>
            <a:picLocks noChangeAspect="1"/>
          </p:cNvPicPr>
          <p:nvPr/>
        </p:nvPicPr>
        <p:blipFill>
          <a:blip r:embed="rId7"/>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xEl>
                                              <p:pRg st="8" end="8"/>
                                            </p:txEl>
                                          </p:spTgt>
                                        </p:tgtEl>
                                        <p:attrNameLst>
                                          <p:attrName>style.visibility</p:attrName>
                                        </p:attrNameLst>
                                      </p:cBhvr>
                                      <p:to>
                                        <p:strVal val="visible"/>
                                      </p:to>
                                    </p:set>
                                    <p:animEffect transition="in" filter="wipe(down)">
                                      <p:cBhvr>
                                        <p:cTn id="12" dur="500"/>
                                        <p:tgtEl>
                                          <p:spTgt spid="7">
                                            <p:txEl>
                                              <p:pRg st="8" end="8"/>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7">
                                            <p:txEl>
                                              <p:pRg st="10" end="10"/>
                                            </p:txEl>
                                          </p:spTgt>
                                        </p:tgtEl>
                                        <p:attrNameLst>
                                          <p:attrName>style.visibility</p:attrName>
                                        </p:attrNameLst>
                                      </p:cBhvr>
                                      <p:to>
                                        <p:strVal val="visible"/>
                                      </p:to>
                                    </p:set>
                                    <p:animEffect transition="in" filter="wipe(down)">
                                      <p:cBhvr>
                                        <p:cTn id="15" dur="500"/>
                                        <p:tgtEl>
                                          <p:spTgt spid="7">
                                            <p:txEl>
                                              <p:pRg st="10" end="10"/>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7">
                                            <p:txEl>
                                              <p:pRg st="11" end="11"/>
                                            </p:txEl>
                                          </p:spTgt>
                                        </p:tgtEl>
                                        <p:attrNameLst>
                                          <p:attrName>style.visibility</p:attrName>
                                        </p:attrNameLst>
                                      </p:cBhvr>
                                      <p:to>
                                        <p:strVal val="visible"/>
                                      </p:to>
                                    </p:set>
                                    <p:animEffect transition="in" filter="wipe(down)">
                                      <p:cBhvr>
                                        <p:cTn id="18" dur="500"/>
                                        <p:tgtEl>
                                          <p:spTgt spid="7">
                                            <p:txEl>
                                              <p:pRg st="11" end="11"/>
                                            </p:txEl>
                                          </p:spTgt>
                                        </p:tgtEl>
                                      </p:cBhvr>
                                    </p:animEffect>
                                  </p:childTnLst>
                                </p:cTn>
                              </p:par>
                            </p:childTnLst>
                          </p:cTn>
                        </p:par>
                        <p:par>
                          <p:cTn id="19" fill="hold">
                            <p:stCondLst>
                              <p:cond delay="500"/>
                            </p:stCondLst>
                            <p:childTnLst>
                              <p:par>
                                <p:cTn id="20" presetID="6"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circle(in)">
                                      <p:cBhvr>
                                        <p:cTn id="25" dur="2000"/>
                                        <p:tgtEl>
                                          <p:spTgt spid="3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circle(in)">
                                      <p:cBhvr>
                                        <p:cTn id="28"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69580" y="6110680"/>
            <a:ext cx="1860765" cy="1087223"/>
          </a:xfrm>
          <a:prstGeom prst="rect">
            <a:avLst/>
          </a:prstGeom>
        </p:spPr>
      </p:pic>
      <p:sp>
        <p:nvSpPr>
          <p:cNvPr id="3" name="object 3"/>
          <p:cNvSpPr/>
          <p:nvPr/>
        </p:nvSpPr>
        <p:spPr>
          <a:xfrm>
            <a:off x="469580" y="461384"/>
            <a:ext cx="9783485" cy="854626"/>
          </a:xfrm>
          <a:custGeom>
            <a:avLst/>
            <a:gdLst/>
            <a:ahLst/>
            <a:cxnLst/>
            <a:rect l="l" t="t" r="r" b="b"/>
            <a:pathLst>
              <a:path w="9791700" h="855344">
                <a:moveTo>
                  <a:pt x="9649206" y="0"/>
                </a:moveTo>
                <a:lnTo>
                  <a:pt x="0" y="0"/>
                </a:lnTo>
                <a:lnTo>
                  <a:pt x="0" y="712470"/>
                </a:lnTo>
                <a:lnTo>
                  <a:pt x="7263" y="757525"/>
                </a:lnTo>
                <a:lnTo>
                  <a:pt x="27491" y="796643"/>
                </a:lnTo>
                <a:lnTo>
                  <a:pt x="58336" y="827483"/>
                </a:lnTo>
                <a:lnTo>
                  <a:pt x="97453" y="847703"/>
                </a:lnTo>
                <a:lnTo>
                  <a:pt x="142494" y="854964"/>
                </a:lnTo>
                <a:lnTo>
                  <a:pt x="9791700" y="854964"/>
                </a:lnTo>
                <a:lnTo>
                  <a:pt x="9791700" y="142494"/>
                </a:lnTo>
                <a:lnTo>
                  <a:pt x="9784439" y="97438"/>
                </a:lnTo>
                <a:lnTo>
                  <a:pt x="9764219" y="58320"/>
                </a:lnTo>
                <a:lnTo>
                  <a:pt x="9733379" y="27480"/>
                </a:lnTo>
                <a:lnTo>
                  <a:pt x="9694261" y="7260"/>
                </a:lnTo>
                <a:lnTo>
                  <a:pt x="9649206" y="0"/>
                </a:lnTo>
                <a:close/>
              </a:path>
            </a:pathLst>
          </a:custGeom>
          <a:solidFill>
            <a:srgbClr val="E10079"/>
          </a:solidFill>
        </p:spPr>
        <p:txBody>
          <a:bodyPr wrap="square" lIns="0" tIns="0" rIns="0" bIns="0" rtlCol="0"/>
          <a:lstStyle/>
          <a:p>
            <a:pPr defTabSz="913668" fontAlgn="auto">
              <a:spcBef>
                <a:spcPts val="0"/>
              </a:spcBef>
              <a:spcAft>
                <a:spcPts val="0"/>
              </a:spcAft>
            </a:pPr>
            <a:endParaRPr sz="1799">
              <a:solidFill>
                <a:prstClr val="black"/>
              </a:solidFill>
              <a:latin typeface="Calibri"/>
              <a:cs typeface="+mn-cs"/>
            </a:endParaRPr>
          </a:p>
        </p:txBody>
      </p:sp>
      <p:pic>
        <p:nvPicPr>
          <p:cNvPr id="4" name="object 4"/>
          <p:cNvPicPr/>
          <p:nvPr/>
        </p:nvPicPr>
        <p:blipFill>
          <a:blip r:embed="rId3" cstate="print"/>
          <a:stretch>
            <a:fillRect/>
          </a:stretch>
        </p:blipFill>
        <p:spPr>
          <a:xfrm>
            <a:off x="5937673" y="6969495"/>
            <a:ext cx="4306256" cy="228408"/>
          </a:xfrm>
          <a:prstGeom prst="rect">
            <a:avLst/>
          </a:prstGeom>
        </p:spPr>
      </p:pic>
      <p:sp>
        <p:nvSpPr>
          <p:cNvPr id="5" name="object 5"/>
          <p:cNvSpPr txBox="1"/>
          <p:nvPr/>
        </p:nvSpPr>
        <p:spPr>
          <a:xfrm>
            <a:off x="817166" y="585994"/>
            <a:ext cx="755016" cy="451741"/>
          </a:xfrm>
          <a:prstGeom prst="rect">
            <a:avLst/>
          </a:prstGeom>
        </p:spPr>
        <p:txBody>
          <a:bodyPr vert="horz" wrap="square" lIns="0" tIns="12055" rIns="0" bIns="0" rtlCol="0">
            <a:spAutoFit/>
          </a:bodyPr>
          <a:lstStyle/>
          <a:p>
            <a:pPr marL="12690" defTabSz="913668" fontAlgn="auto">
              <a:spcBef>
                <a:spcPts val="95"/>
              </a:spcBef>
              <a:spcAft>
                <a:spcPts val="0"/>
              </a:spcAft>
            </a:pPr>
            <a:r>
              <a:rPr sz="2798" b="1" spc="-5" dirty="0">
                <a:solidFill>
                  <a:srgbClr val="FFFFFF"/>
                </a:solidFill>
                <a:latin typeface="Arial"/>
                <a:cs typeface="Arial"/>
              </a:rPr>
              <a:t>SOL</a:t>
            </a:r>
            <a:endParaRPr sz="2798">
              <a:solidFill>
                <a:prstClr val="black"/>
              </a:solidFill>
              <a:latin typeface="Arial"/>
              <a:cs typeface="Arial"/>
            </a:endParaRPr>
          </a:p>
        </p:txBody>
      </p:sp>
      <p:sp>
        <p:nvSpPr>
          <p:cNvPr id="6" name="object 6"/>
          <p:cNvSpPr txBox="1"/>
          <p:nvPr/>
        </p:nvSpPr>
        <p:spPr>
          <a:xfrm>
            <a:off x="780621" y="1807293"/>
            <a:ext cx="9111585" cy="1183281"/>
          </a:xfrm>
          <a:prstGeom prst="rect">
            <a:avLst/>
          </a:prstGeom>
        </p:spPr>
        <p:txBody>
          <a:bodyPr vert="horz" wrap="square" lIns="0" tIns="12055" rIns="0" bIns="0" rtlCol="0">
            <a:spAutoFit/>
          </a:bodyPr>
          <a:lstStyle/>
          <a:p>
            <a:pPr marL="355316" indent="-342626" defTabSz="913668" fontAlgn="auto">
              <a:spcBef>
                <a:spcPts val="95"/>
              </a:spcBef>
              <a:spcAft>
                <a:spcPts val="0"/>
              </a:spcAft>
              <a:buFontTx/>
              <a:buChar char="•"/>
              <a:tabLst>
                <a:tab pos="354681" algn="l"/>
                <a:tab pos="355316" algn="l"/>
              </a:tabLst>
            </a:pPr>
            <a:r>
              <a:rPr sz="2798" spc="-5" dirty="0">
                <a:solidFill>
                  <a:prstClr val="black"/>
                </a:solidFill>
                <a:latin typeface="Arial MT"/>
                <a:cs typeface="Arial MT"/>
              </a:rPr>
              <a:t>§</a:t>
            </a:r>
            <a:r>
              <a:rPr sz="2798" spc="-5" dirty="0">
                <a:solidFill>
                  <a:prstClr val="black"/>
                </a:solidFill>
                <a:latin typeface="Calibri"/>
                <a:cs typeface="Calibri"/>
              </a:rPr>
              <a:t>13.6</a:t>
            </a:r>
            <a:r>
              <a:rPr sz="2798" spc="40" dirty="0">
                <a:solidFill>
                  <a:prstClr val="black"/>
                </a:solidFill>
                <a:latin typeface="Calibri"/>
                <a:cs typeface="Calibri"/>
              </a:rPr>
              <a:t> </a:t>
            </a:r>
            <a:r>
              <a:rPr sz="2798" spc="-10" dirty="0">
                <a:solidFill>
                  <a:prstClr val="black"/>
                </a:solidFill>
                <a:latin typeface="Calibri"/>
                <a:cs typeface="Calibri"/>
              </a:rPr>
              <a:t>Déduction</a:t>
            </a:r>
            <a:r>
              <a:rPr sz="2798" spc="40" dirty="0">
                <a:solidFill>
                  <a:prstClr val="black"/>
                </a:solidFill>
                <a:latin typeface="Calibri"/>
                <a:cs typeface="Calibri"/>
              </a:rPr>
              <a:t> </a:t>
            </a:r>
            <a:r>
              <a:rPr sz="2798" spc="-10" dirty="0">
                <a:solidFill>
                  <a:prstClr val="black"/>
                </a:solidFill>
                <a:latin typeface="Calibri"/>
                <a:cs typeface="Calibri"/>
              </a:rPr>
              <a:t>spécifique</a:t>
            </a:r>
            <a:r>
              <a:rPr sz="2798" spc="45" dirty="0">
                <a:solidFill>
                  <a:prstClr val="black"/>
                </a:solidFill>
                <a:latin typeface="Calibri"/>
                <a:cs typeface="Calibri"/>
              </a:rPr>
              <a:t> </a:t>
            </a:r>
            <a:r>
              <a:rPr sz="2798" spc="-5" dirty="0">
                <a:solidFill>
                  <a:prstClr val="black"/>
                </a:solidFill>
                <a:latin typeface="Calibri"/>
                <a:cs typeface="Calibri"/>
              </a:rPr>
              <a:t>à</a:t>
            </a:r>
            <a:r>
              <a:rPr sz="2798" spc="5" dirty="0">
                <a:solidFill>
                  <a:prstClr val="black"/>
                </a:solidFill>
                <a:latin typeface="Calibri"/>
                <a:cs typeface="Calibri"/>
              </a:rPr>
              <a:t> </a:t>
            </a:r>
            <a:r>
              <a:rPr sz="2798" spc="-40" dirty="0">
                <a:solidFill>
                  <a:prstClr val="black"/>
                </a:solidFill>
                <a:latin typeface="Calibri"/>
                <a:cs typeface="Calibri"/>
              </a:rPr>
              <a:t>l’agrès</a:t>
            </a:r>
            <a:r>
              <a:rPr sz="2798" spc="30" dirty="0">
                <a:solidFill>
                  <a:prstClr val="black"/>
                </a:solidFill>
                <a:latin typeface="Calibri"/>
                <a:cs typeface="Calibri"/>
              </a:rPr>
              <a:t> </a:t>
            </a:r>
            <a:r>
              <a:rPr sz="2798" spc="-5" dirty="0">
                <a:solidFill>
                  <a:prstClr val="black"/>
                </a:solidFill>
                <a:latin typeface="Calibri"/>
                <a:cs typeface="Calibri"/>
              </a:rPr>
              <a:t>-</a:t>
            </a:r>
            <a:r>
              <a:rPr sz="2798" spc="20" dirty="0">
                <a:solidFill>
                  <a:prstClr val="black"/>
                </a:solidFill>
                <a:latin typeface="Calibri"/>
                <a:cs typeface="Calibri"/>
              </a:rPr>
              <a:t> </a:t>
            </a:r>
            <a:r>
              <a:rPr sz="2798" spc="-20" dirty="0">
                <a:solidFill>
                  <a:prstClr val="black"/>
                </a:solidFill>
                <a:latin typeface="Calibri"/>
                <a:cs typeface="Calibri"/>
              </a:rPr>
              <a:t>Attribution</a:t>
            </a:r>
            <a:r>
              <a:rPr sz="2798" spc="50" dirty="0">
                <a:solidFill>
                  <a:prstClr val="black"/>
                </a:solidFill>
                <a:latin typeface="Calibri"/>
                <a:cs typeface="Calibri"/>
              </a:rPr>
              <a:t> </a:t>
            </a:r>
            <a:r>
              <a:rPr sz="2798" spc="-5" dirty="0">
                <a:solidFill>
                  <a:prstClr val="black"/>
                </a:solidFill>
                <a:latin typeface="Calibri"/>
                <a:cs typeface="Calibri"/>
              </a:rPr>
              <a:t>de</a:t>
            </a:r>
            <a:r>
              <a:rPr sz="2798" spc="5" dirty="0">
                <a:solidFill>
                  <a:prstClr val="black"/>
                </a:solidFill>
                <a:latin typeface="Calibri"/>
                <a:cs typeface="Calibri"/>
              </a:rPr>
              <a:t> </a:t>
            </a:r>
            <a:r>
              <a:rPr sz="2798" spc="-10" dirty="0">
                <a:solidFill>
                  <a:prstClr val="black"/>
                </a:solidFill>
                <a:latin typeface="Calibri"/>
                <a:cs typeface="Calibri"/>
              </a:rPr>
              <a:t>la</a:t>
            </a:r>
            <a:r>
              <a:rPr sz="2798" spc="5" dirty="0">
                <a:solidFill>
                  <a:prstClr val="black"/>
                </a:solidFill>
                <a:latin typeface="Calibri"/>
                <a:cs typeface="Calibri"/>
              </a:rPr>
              <a:t> </a:t>
            </a:r>
            <a:r>
              <a:rPr sz="2798" spc="-10" dirty="0">
                <a:solidFill>
                  <a:prstClr val="black"/>
                </a:solidFill>
                <a:latin typeface="Calibri"/>
                <a:cs typeface="Calibri"/>
              </a:rPr>
              <a:t>sortie</a:t>
            </a:r>
            <a:endParaRPr sz="2798">
              <a:solidFill>
                <a:prstClr val="black"/>
              </a:solidFill>
              <a:latin typeface="Calibri"/>
              <a:cs typeface="Calibri"/>
            </a:endParaRPr>
          </a:p>
          <a:p>
            <a:pPr marL="875599" lvl="1" indent="-343260" defTabSz="913668" fontAlgn="auto">
              <a:spcBef>
                <a:spcPts val="10"/>
              </a:spcBef>
              <a:spcAft>
                <a:spcPts val="0"/>
              </a:spcAft>
              <a:buFont typeface="Arial MT"/>
              <a:buChar char="•"/>
              <a:tabLst>
                <a:tab pos="875599" algn="l"/>
                <a:tab pos="876233" algn="l"/>
              </a:tabLst>
            </a:pPr>
            <a:r>
              <a:rPr sz="2398" spc="-10" dirty="0">
                <a:solidFill>
                  <a:prstClr val="black"/>
                </a:solidFill>
                <a:latin typeface="Calibri"/>
                <a:cs typeface="Calibri"/>
              </a:rPr>
              <a:t>Exemple</a:t>
            </a:r>
            <a:r>
              <a:rPr sz="2398" spc="-60" dirty="0">
                <a:solidFill>
                  <a:prstClr val="black"/>
                </a:solidFill>
                <a:latin typeface="Calibri"/>
                <a:cs typeface="Calibri"/>
              </a:rPr>
              <a:t> </a:t>
            </a:r>
            <a:r>
              <a:rPr sz="2398" dirty="0">
                <a:solidFill>
                  <a:prstClr val="black"/>
                </a:solidFill>
                <a:latin typeface="Calibri"/>
                <a:cs typeface="Calibri"/>
              </a:rPr>
              <a:t>3</a:t>
            </a:r>
            <a:endParaRPr sz="2398">
              <a:solidFill>
                <a:prstClr val="black"/>
              </a:solidFill>
              <a:latin typeface="Calibri"/>
              <a:cs typeface="Calibri"/>
            </a:endParaRPr>
          </a:p>
          <a:p>
            <a:pPr marL="875599" lvl="1" indent="-343260" defTabSz="913668" fontAlgn="auto">
              <a:spcBef>
                <a:spcPts val="0"/>
              </a:spcBef>
              <a:spcAft>
                <a:spcPts val="0"/>
              </a:spcAft>
              <a:buFont typeface="Arial MT"/>
              <a:buChar char="•"/>
              <a:tabLst>
                <a:tab pos="875599" algn="l"/>
                <a:tab pos="876233" algn="l"/>
              </a:tabLst>
            </a:pPr>
            <a:r>
              <a:rPr sz="2398" spc="-5" dirty="0">
                <a:solidFill>
                  <a:prstClr val="black"/>
                </a:solidFill>
                <a:latin typeface="Calibri"/>
                <a:cs typeface="Calibri"/>
              </a:rPr>
              <a:t>On</a:t>
            </a:r>
            <a:r>
              <a:rPr sz="2398" spc="-15" dirty="0">
                <a:solidFill>
                  <a:prstClr val="black"/>
                </a:solidFill>
                <a:latin typeface="Calibri"/>
                <a:cs typeface="Calibri"/>
              </a:rPr>
              <a:t> </a:t>
            </a:r>
            <a:r>
              <a:rPr sz="2398" spc="-10" dirty="0">
                <a:solidFill>
                  <a:prstClr val="black"/>
                </a:solidFill>
                <a:latin typeface="Calibri"/>
                <a:cs typeface="Calibri"/>
              </a:rPr>
              <a:t>attribue</a:t>
            </a:r>
            <a:r>
              <a:rPr sz="2398" spc="-5" dirty="0">
                <a:solidFill>
                  <a:prstClr val="black"/>
                </a:solidFill>
                <a:latin typeface="Calibri"/>
                <a:cs typeface="Calibri"/>
              </a:rPr>
              <a:t> </a:t>
            </a:r>
            <a:r>
              <a:rPr sz="2398" dirty="0">
                <a:solidFill>
                  <a:prstClr val="black"/>
                </a:solidFill>
                <a:latin typeface="Calibri"/>
                <a:cs typeface="Calibri"/>
              </a:rPr>
              <a:t>la</a:t>
            </a:r>
            <a:r>
              <a:rPr sz="2398" spc="-15" dirty="0">
                <a:solidFill>
                  <a:prstClr val="black"/>
                </a:solidFill>
                <a:latin typeface="Calibri"/>
                <a:cs typeface="Calibri"/>
              </a:rPr>
              <a:t> </a:t>
            </a:r>
            <a:r>
              <a:rPr sz="2398" spc="-5" dirty="0">
                <a:solidFill>
                  <a:prstClr val="black"/>
                </a:solidFill>
                <a:latin typeface="Calibri"/>
                <a:cs typeface="Calibri"/>
              </a:rPr>
              <a:t>sortie</a:t>
            </a:r>
            <a:r>
              <a:rPr sz="2398" spc="-15" dirty="0">
                <a:solidFill>
                  <a:prstClr val="black"/>
                </a:solidFill>
                <a:latin typeface="Calibri"/>
                <a:cs typeface="Calibri"/>
              </a:rPr>
              <a:t> </a:t>
            </a:r>
            <a:r>
              <a:rPr sz="2398" dirty="0">
                <a:solidFill>
                  <a:prstClr val="black"/>
                </a:solidFill>
                <a:latin typeface="Calibri"/>
                <a:cs typeface="Calibri"/>
              </a:rPr>
              <a:t>mais</a:t>
            </a:r>
            <a:r>
              <a:rPr sz="2398" spc="-20" dirty="0">
                <a:solidFill>
                  <a:prstClr val="black"/>
                </a:solidFill>
                <a:latin typeface="Calibri"/>
                <a:cs typeface="Calibri"/>
              </a:rPr>
              <a:t> </a:t>
            </a:r>
            <a:r>
              <a:rPr sz="2398" b="1" dirty="0">
                <a:solidFill>
                  <a:srgbClr val="009FE2"/>
                </a:solidFill>
                <a:latin typeface="Calibri"/>
                <a:cs typeface="Calibri"/>
              </a:rPr>
              <a:t>pas</a:t>
            </a:r>
            <a:r>
              <a:rPr sz="2398" b="1" spc="5" dirty="0">
                <a:solidFill>
                  <a:srgbClr val="009FE2"/>
                </a:solidFill>
                <a:latin typeface="Calibri"/>
                <a:cs typeface="Calibri"/>
              </a:rPr>
              <a:t> </a:t>
            </a:r>
            <a:r>
              <a:rPr sz="2398" b="1" dirty="0">
                <a:solidFill>
                  <a:srgbClr val="009FE2"/>
                </a:solidFill>
                <a:latin typeface="Calibri"/>
                <a:cs typeface="Calibri"/>
              </a:rPr>
              <a:t>de</a:t>
            </a:r>
            <a:r>
              <a:rPr sz="2398" b="1" spc="-5" dirty="0">
                <a:solidFill>
                  <a:srgbClr val="009FE2"/>
                </a:solidFill>
                <a:latin typeface="Calibri"/>
                <a:cs typeface="Calibri"/>
              </a:rPr>
              <a:t> bonus de sortie</a:t>
            </a:r>
            <a:endParaRPr sz="2398">
              <a:solidFill>
                <a:prstClr val="black"/>
              </a:solidFill>
              <a:latin typeface="Calibri"/>
              <a:cs typeface="Calibri"/>
            </a:endParaRPr>
          </a:p>
        </p:txBody>
      </p:sp>
      <p:sp>
        <p:nvSpPr>
          <p:cNvPr id="7" name="object 7"/>
          <p:cNvSpPr txBox="1"/>
          <p:nvPr/>
        </p:nvSpPr>
        <p:spPr>
          <a:xfrm>
            <a:off x="1301365" y="4427312"/>
            <a:ext cx="8694740" cy="756919"/>
          </a:xfrm>
          <a:prstGeom prst="rect">
            <a:avLst/>
          </a:prstGeom>
        </p:spPr>
        <p:txBody>
          <a:bodyPr vert="horz" wrap="square" lIns="0" tIns="12689" rIns="0" bIns="0" rtlCol="0">
            <a:spAutoFit/>
          </a:bodyPr>
          <a:lstStyle/>
          <a:p>
            <a:pPr marL="355316" indent="-342626" defTabSz="913668" fontAlgn="auto">
              <a:spcBef>
                <a:spcPts val="100"/>
              </a:spcBef>
              <a:spcAft>
                <a:spcPts val="0"/>
              </a:spcAft>
              <a:buFont typeface="Arial MT"/>
              <a:buChar char="•"/>
              <a:tabLst>
                <a:tab pos="354681" algn="l"/>
                <a:tab pos="355316" algn="l"/>
              </a:tabLst>
            </a:pPr>
            <a:r>
              <a:rPr sz="2398" spc="-10" dirty="0">
                <a:solidFill>
                  <a:prstClr val="black"/>
                </a:solidFill>
                <a:latin typeface="Calibri"/>
                <a:cs typeface="Calibri"/>
              </a:rPr>
              <a:t>Exemple</a:t>
            </a:r>
            <a:r>
              <a:rPr sz="2398" spc="-60" dirty="0">
                <a:solidFill>
                  <a:prstClr val="black"/>
                </a:solidFill>
                <a:latin typeface="Calibri"/>
                <a:cs typeface="Calibri"/>
              </a:rPr>
              <a:t> </a:t>
            </a:r>
            <a:r>
              <a:rPr sz="2398" dirty="0">
                <a:solidFill>
                  <a:prstClr val="black"/>
                </a:solidFill>
                <a:latin typeface="Calibri"/>
                <a:cs typeface="Calibri"/>
              </a:rPr>
              <a:t>5</a:t>
            </a:r>
            <a:endParaRPr sz="2398">
              <a:solidFill>
                <a:prstClr val="black"/>
              </a:solidFill>
              <a:latin typeface="Calibri"/>
              <a:cs typeface="Calibri"/>
            </a:endParaRPr>
          </a:p>
          <a:p>
            <a:pPr marL="355316" indent="-342626" defTabSz="913668" fontAlgn="auto">
              <a:spcBef>
                <a:spcPts val="0"/>
              </a:spcBef>
              <a:spcAft>
                <a:spcPts val="0"/>
              </a:spcAft>
              <a:buFont typeface="Arial MT"/>
              <a:buChar char="•"/>
              <a:tabLst>
                <a:tab pos="354681" algn="l"/>
                <a:tab pos="355316" algn="l"/>
              </a:tabLst>
            </a:pPr>
            <a:r>
              <a:rPr sz="2398" spc="-20" dirty="0">
                <a:solidFill>
                  <a:prstClr val="black"/>
                </a:solidFill>
                <a:latin typeface="Calibri"/>
                <a:cs typeface="Calibri"/>
              </a:rPr>
              <a:t>Pas</a:t>
            </a:r>
            <a:r>
              <a:rPr sz="2398" spc="-10" dirty="0">
                <a:solidFill>
                  <a:prstClr val="black"/>
                </a:solidFill>
                <a:latin typeface="Calibri"/>
                <a:cs typeface="Calibri"/>
              </a:rPr>
              <a:t> </a:t>
            </a:r>
            <a:r>
              <a:rPr sz="2398" spc="-5" dirty="0">
                <a:solidFill>
                  <a:prstClr val="black"/>
                </a:solidFill>
                <a:latin typeface="Calibri"/>
                <a:cs typeface="Calibri"/>
              </a:rPr>
              <a:t>de</a:t>
            </a:r>
            <a:r>
              <a:rPr sz="2398" spc="-10" dirty="0">
                <a:solidFill>
                  <a:prstClr val="black"/>
                </a:solidFill>
                <a:latin typeface="Calibri"/>
                <a:cs typeface="Calibri"/>
              </a:rPr>
              <a:t> </a:t>
            </a:r>
            <a:r>
              <a:rPr sz="2398" spc="-25" dirty="0">
                <a:solidFill>
                  <a:prstClr val="black"/>
                </a:solidFill>
                <a:latin typeface="Calibri"/>
                <a:cs typeface="Calibri"/>
              </a:rPr>
              <a:t>VD,</a:t>
            </a:r>
            <a:r>
              <a:rPr sz="2398" spc="-15" dirty="0">
                <a:solidFill>
                  <a:prstClr val="black"/>
                </a:solidFill>
                <a:latin typeface="Calibri"/>
                <a:cs typeface="Calibri"/>
              </a:rPr>
              <a:t> </a:t>
            </a:r>
            <a:r>
              <a:rPr sz="2398" b="1" dirty="0">
                <a:solidFill>
                  <a:srgbClr val="009FE2"/>
                </a:solidFill>
                <a:latin typeface="Calibri"/>
                <a:cs typeface="Calibri"/>
              </a:rPr>
              <a:t>pas</a:t>
            </a:r>
            <a:r>
              <a:rPr sz="2398" b="1" spc="5" dirty="0">
                <a:solidFill>
                  <a:srgbClr val="009FE2"/>
                </a:solidFill>
                <a:latin typeface="Calibri"/>
                <a:cs typeface="Calibri"/>
              </a:rPr>
              <a:t> </a:t>
            </a:r>
            <a:r>
              <a:rPr sz="2398" b="1" dirty="0">
                <a:solidFill>
                  <a:srgbClr val="009FE2"/>
                </a:solidFill>
                <a:latin typeface="Calibri"/>
                <a:cs typeface="Calibri"/>
              </a:rPr>
              <a:t>de</a:t>
            </a:r>
            <a:r>
              <a:rPr sz="2398" b="1" spc="-5" dirty="0">
                <a:solidFill>
                  <a:srgbClr val="009FE2"/>
                </a:solidFill>
                <a:latin typeface="Calibri"/>
                <a:cs typeface="Calibri"/>
              </a:rPr>
              <a:t> bonus de</a:t>
            </a:r>
            <a:r>
              <a:rPr sz="2398" b="1" spc="-10" dirty="0">
                <a:solidFill>
                  <a:srgbClr val="009FE2"/>
                </a:solidFill>
                <a:latin typeface="Calibri"/>
                <a:cs typeface="Calibri"/>
              </a:rPr>
              <a:t> </a:t>
            </a:r>
            <a:r>
              <a:rPr sz="2398" b="1" spc="-5" dirty="0">
                <a:solidFill>
                  <a:srgbClr val="009FE2"/>
                </a:solidFill>
                <a:latin typeface="Calibri"/>
                <a:cs typeface="Calibri"/>
              </a:rPr>
              <a:t>sortie</a:t>
            </a:r>
            <a:r>
              <a:rPr sz="2398" b="1" dirty="0">
                <a:solidFill>
                  <a:srgbClr val="009FE2"/>
                </a:solidFill>
                <a:latin typeface="Calibri"/>
                <a:cs typeface="Calibri"/>
              </a:rPr>
              <a:t> </a:t>
            </a:r>
            <a:r>
              <a:rPr sz="2398" dirty="0">
                <a:solidFill>
                  <a:prstClr val="black"/>
                </a:solidFill>
                <a:latin typeface="Calibri"/>
                <a:cs typeface="Calibri"/>
              </a:rPr>
              <a:t>mais</a:t>
            </a:r>
            <a:r>
              <a:rPr sz="2398" spc="-20" dirty="0">
                <a:solidFill>
                  <a:prstClr val="black"/>
                </a:solidFill>
                <a:latin typeface="Calibri"/>
                <a:cs typeface="Calibri"/>
              </a:rPr>
              <a:t> </a:t>
            </a:r>
            <a:r>
              <a:rPr sz="2398" spc="-5" dirty="0">
                <a:solidFill>
                  <a:prstClr val="black"/>
                </a:solidFill>
                <a:latin typeface="Calibri"/>
                <a:cs typeface="Calibri"/>
              </a:rPr>
              <a:t>pénalité</a:t>
            </a:r>
            <a:r>
              <a:rPr sz="2398" spc="-15" dirty="0">
                <a:solidFill>
                  <a:prstClr val="black"/>
                </a:solidFill>
                <a:latin typeface="Calibri"/>
                <a:cs typeface="Calibri"/>
              </a:rPr>
              <a:t> </a:t>
            </a:r>
            <a:r>
              <a:rPr sz="2398" spc="-5" dirty="0">
                <a:solidFill>
                  <a:prstClr val="black"/>
                </a:solidFill>
                <a:latin typeface="Calibri"/>
                <a:cs typeface="Calibri"/>
              </a:rPr>
              <a:t>0,50</a:t>
            </a:r>
            <a:r>
              <a:rPr sz="2398" spc="-10" dirty="0">
                <a:solidFill>
                  <a:prstClr val="black"/>
                </a:solidFill>
                <a:latin typeface="Calibri"/>
                <a:cs typeface="Calibri"/>
              </a:rPr>
              <a:t> </a:t>
            </a:r>
            <a:r>
              <a:rPr sz="2398" spc="-5" dirty="0">
                <a:solidFill>
                  <a:prstClr val="black"/>
                </a:solidFill>
                <a:latin typeface="Calibri"/>
                <a:cs typeface="Calibri"/>
              </a:rPr>
              <a:t>pas</a:t>
            </a:r>
            <a:r>
              <a:rPr sz="2398" spc="-10" dirty="0">
                <a:solidFill>
                  <a:prstClr val="black"/>
                </a:solidFill>
                <a:latin typeface="Calibri"/>
                <a:cs typeface="Calibri"/>
              </a:rPr>
              <a:t> </a:t>
            </a:r>
            <a:r>
              <a:rPr sz="2398" dirty="0">
                <a:solidFill>
                  <a:prstClr val="black"/>
                </a:solidFill>
                <a:latin typeface="Calibri"/>
                <a:cs typeface="Calibri"/>
              </a:rPr>
              <a:t>appliquée</a:t>
            </a:r>
            <a:endParaRPr sz="2398">
              <a:solidFill>
                <a:prstClr val="black"/>
              </a:solidFill>
              <a:latin typeface="Calibri"/>
              <a:cs typeface="Calibri"/>
            </a:endParaRPr>
          </a:p>
        </p:txBody>
      </p:sp>
      <p:pic>
        <p:nvPicPr>
          <p:cNvPr id="8" name="object 8"/>
          <p:cNvPicPr/>
          <p:nvPr/>
        </p:nvPicPr>
        <p:blipFill>
          <a:blip r:embed="rId4" cstate="print"/>
          <a:stretch>
            <a:fillRect/>
          </a:stretch>
        </p:blipFill>
        <p:spPr>
          <a:xfrm>
            <a:off x="3253243" y="3263192"/>
            <a:ext cx="4764467" cy="1111586"/>
          </a:xfrm>
          <a:prstGeom prst="rect">
            <a:avLst/>
          </a:prstGeom>
        </p:spPr>
      </p:pic>
      <p:pic>
        <p:nvPicPr>
          <p:cNvPr id="9" name="object 9"/>
          <p:cNvPicPr/>
          <p:nvPr/>
        </p:nvPicPr>
        <p:blipFill>
          <a:blip r:embed="rId5" cstate="print"/>
          <a:stretch>
            <a:fillRect/>
          </a:stretch>
        </p:blipFill>
        <p:spPr>
          <a:xfrm>
            <a:off x="3083512" y="5458957"/>
            <a:ext cx="5049925" cy="1049155"/>
          </a:xfrm>
          <a:prstGeom prst="rect">
            <a:avLst/>
          </a:prstGeom>
        </p:spPr>
      </p:pic>
      <p:pic>
        <p:nvPicPr>
          <p:cNvPr id="10" name="Image 9">
            <a:extLst>
              <a:ext uri="{FF2B5EF4-FFF2-40B4-BE49-F238E27FC236}">
                <a16:creationId xmlns:a16="http://schemas.microsoft.com/office/drawing/2014/main" id="{02B6A9C7-66E0-D40F-26DA-9D251B8055F5}"/>
              </a:ext>
            </a:extLst>
          </p:cNvPr>
          <p:cNvPicPr>
            <a:picLocks noChangeAspect="1"/>
          </p:cNvPicPr>
          <p:nvPr/>
        </p:nvPicPr>
        <p:blipFill>
          <a:blip r:embed="rId6"/>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Valeur de difficulté </a:t>
            </a:r>
            <a:r>
              <a:rPr lang="fr-FR" sz="2800" dirty="0">
                <a:latin typeface="Arial" panose="020B0604020202020204" pitchFamily="34" charset="0"/>
                <a:cs typeface="Arial" panose="020B0604020202020204" pitchFamily="34" charset="0"/>
              </a:rPr>
              <a:t>(VD) SORTIE</a:t>
            </a:r>
            <a:endParaRPr lang="fr-FR" sz="2800" cap="none" dirty="0">
              <a:latin typeface="Arial" panose="020B0604020202020204" pitchFamily="34" charset="0"/>
              <a:cs typeface="Arial" panose="020B0604020202020204" pitchFamily="34" charset="0"/>
            </a:endParaRPr>
          </a:p>
        </p:txBody>
      </p:sp>
      <p:sp>
        <p:nvSpPr>
          <p:cNvPr id="3" name="Rectangle 3"/>
          <p:cNvSpPr txBox="1">
            <a:spLocks noChangeArrowheads="1"/>
          </p:cNvSpPr>
          <p:nvPr/>
        </p:nvSpPr>
        <p:spPr>
          <a:xfrm>
            <a:off x="468313" y="1625599"/>
            <a:ext cx="9791700" cy="4731657"/>
          </a:xfrm>
          <a:prstGeom prst="rect">
            <a:avLst/>
          </a:prstGeom>
        </p:spPr>
        <p:txBody>
          <a:bodyPr/>
          <a:lstStyle/>
          <a:p>
            <a:pPr algn="just">
              <a:lnSpc>
                <a:spcPct val="80000"/>
              </a:lnSpc>
              <a:spcBef>
                <a:spcPct val="20000"/>
              </a:spcBef>
            </a:pPr>
            <a:r>
              <a:rPr lang="fr-FR" altLang="fr-FR" sz="2400" dirty="0">
                <a:latin typeface="Arial" panose="020B0604020202020204" pitchFamily="34" charset="0"/>
                <a:cs typeface="Arial" panose="020B0604020202020204" pitchFamily="34" charset="0"/>
              </a:rPr>
              <a:t>La </a:t>
            </a:r>
            <a:r>
              <a:rPr lang="fr-FR" altLang="fr-FR" sz="2400" dirty="0">
                <a:highlight>
                  <a:srgbClr val="FFFF00"/>
                </a:highlight>
                <a:latin typeface="Arial" panose="020B0604020202020204" pitchFamily="34" charset="0"/>
                <a:cs typeface="Arial" panose="020B0604020202020204" pitchFamily="34" charset="0"/>
              </a:rPr>
              <a:t>sortie</a:t>
            </a:r>
            <a:r>
              <a:rPr lang="fr-FR" altLang="fr-FR" sz="2400" dirty="0">
                <a:latin typeface="Arial" panose="020B0604020202020204" pitchFamily="34" charset="0"/>
                <a:cs typeface="Arial" panose="020B0604020202020204" pitchFamily="34" charset="0"/>
              </a:rPr>
              <a:t> fait partie des 8 VD prises en compte et du nombre </a:t>
            </a:r>
            <a:r>
              <a:rPr lang="fr-FR" altLang="fr-FR" sz="2400" b="1" dirty="0">
                <a:latin typeface="Arial" panose="020B0604020202020204" pitchFamily="34" charset="0"/>
                <a:cs typeface="Arial" panose="020B0604020202020204" pitchFamily="34" charset="0"/>
              </a:rPr>
              <a:t>d’éléments acrobatiques</a:t>
            </a:r>
            <a:r>
              <a:rPr lang="fr-FR" altLang="fr-FR" sz="2400" dirty="0">
                <a:latin typeface="Arial" panose="020B0604020202020204" pitchFamily="34" charset="0"/>
                <a:cs typeface="Arial" panose="020B0604020202020204" pitchFamily="34" charset="0"/>
              </a:rPr>
              <a:t>. Si pas de sortie, le nombre d’</a:t>
            </a:r>
            <a:r>
              <a:rPr lang="fr-FR" altLang="fr-FR" sz="2400" dirty="0" err="1">
                <a:latin typeface="Arial" panose="020B0604020202020204" pitchFamily="34" charset="0"/>
                <a:cs typeface="Arial" panose="020B0604020202020204" pitchFamily="34" charset="0"/>
              </a:rPr>
              <a:t>acro</a:t>
            </a:r>
            <a:r>
              <a:rPr lang="fr-FR" altLang="fr-FR" sz="2400" dirty="0">
                <a:latin typeface="Arial" panose="020B0604020202020204" pitchFamily="34" charset="0"/>
                <a:cs typeface="Arial" panose="020B0604020202020204" pitchFamily="34" charset="0"/>
              </a:rPr>
              <a:t> ne peut pas être supérieur à 4.</a:t>
            </a:r>
          </a:p>
          <a:p>
            <a:pPr algn="just">
              <a:lnSpc>
                <a:spcPct val="80000"/>
              </a:lnSpc>
              <a:spcBef>
                <a:spcPct val="20000"/>
              </a:spcBef>
            </a:pPr>
            <a:endParaRPr lang="fr-FR" altLang="fr-FR" sz="8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fr-FR" altLang="fr-FR" sz="2400" dirty="0">
                <a:latin typeface="Arial" panose="020B0604020202020204" pitchFamily="34" charset="0"/>
                <a:cs typeface="Arial" panose="020B0604020202020204" pitchFamily="34" charset="0"/>
              </a:rPr>
              <a:t>Si</a:t>
            </a:r>
            <a:r>
              <a:rPr lang="fr-FR" altLang="fr-FR" sz="2400" dirty="0">
                <a:solidFill>
                  <a:srgbClr val="FF0000"/>
                </a:solidFill>
                <a:latin typeface="Arial" panose="020B0604020202020204" pitchFamily="34" charset="0"/>
                <a:cs typeface="Arial" panose="020B0604020202020204" pitchFamily="34" charset="0"/>
              </a:rPr>
              <a:t> </a:t>
            </a:r>
            <a:r>
              <a:rPr lang="fr-FR" altLang="fr-FR" sz="2400" dirty="0">
                <a:latin typeface="Arial" panose="020B0604020202020204" pitchFamily="34" charset="0"/>
                <a:cs typeface="Arial" panose="020B0604020202020204" pitchFamily="34" charset="0"/>
              </a:rPr>
              <a:t>la gym </a:t>
            </a:r>
            <a:r>
              <a:rPr lang="fr-FR" altLang="fr-FR" sz="2400" u="sng" dirty="0">
                <a:latin typeface="Arial" panose="020B0604020202020204" pitchFamily="34" charset="0"/>
                <a:cs typeface="Arial" panose="020B0604020202020204" pitchFamily="34" charset="0"/>
              </a:rPr>
              <a:t>ne tente aucune sortie </a:t>
            </a:r>
            <a:r>
              <a:rPr lang="fr-FR" altLang="fr-FR" sz="2400" dirty="0">
                <a:latin typeface="Arial" panose="020B0604020202020204" pitchFamily="34" charset="0"/>
                <a:cs typeface="Arial" panose="020B0604020202020204" pitchFamily="34" charset="0"/>
              </a:rPr>
              <a:t>: une seule ligne acrobatique) : </a:t>
            </a:r>
          </a:p>
          <a:p>
            <a:pPr marL="1384300" lvl="2" indent="-342900">
              <a:buFont typeface="Arial" panose="020B0604020202020204" pitchFamily="34" charset="0"/>
              <a:buChar char="•"/>
            </a:pPr>
            <a:r>
              <a:rPr lang="fr-FR" altLang="fr-FR" sz="2400" dirty="0">
                <a:latin typeface="Arial" panose="020B0604020202020204" pitchFamily="34" charset="0"/>
                <a:cs typeface="Arial" panose="020B0604020202020204" pitchFamily="34" charset="0"/>
              </a:rPr>
              <a:t>Pas de VD : 7 éléments </a:t>
            </a:r>
            <a:r>
              <a:rPr lang="fr-FR" altLang="fr-FR" sz="2400" i="1" dirty="0">
                <a:latin typeface="Arial" panose="020B0604020202020204" pitchFamily="34" charset="0"/>
                <a:cs typeface="Arial" panose="020B0604020202020204" pitchFamily="34" charset="0"/>
              </a:rPr>
              <a:t>(jury D)</a:t>
            </a:r>
          </a:p>
          <a:p>
            <a:pPr marL="1384300" lvl="2" indent="-342900">
              <a:buFont typeface="Arial" panose="020B0604020202020204" pitchFamily="34" charset="0"/>
              <a:buChar char="•"/>
            </a:pPr>
            <a:r>
              <a:rPr lang="fr-FR" altLang="fr-FR" sz="2400" dirty="0">
                <a:latin typeface="Arial" panose="020B0604020202020204" pitchFamily="34" charset="0"/>
                <a:cs typeface="Arial" panose="020B0604020202020204" pitchFamily="34" charset="0"/>
              </a:rPr>
              <a:t>0.50 pt pas de sortie </a:t>
            </a:r>
            <a:r>
              <a:rPr lang="fr-FR" altLang="fr-FR" sz="2400" b="1" dirty="0">
                <a:solidFill>
                  <a:srgbClr val="E2007A"/>
                </a:solidFill>
                <a:latin typeface="Arial" panose="020B0604020202020204" pitchFamily="34" charset="0"/>
                <a:cs typeface="Arial" panose="020B0604020202020204" pitchFamily="34" charset="0"/>
              </a:rPr>
              <a:t>(</a:t>
            </a:r>
            <a:r>
              <a:rPr lang="fr-FR" altLang="fr-FR" sz="2400" b="1" i="1" dirty="0">
                <a:solidFill>
                  <a:srgbClr val="E2007A"/>
                </a:solidFill>
                <a:latin typeface="Arial" panose="020B0604020202020204" pitchFamily="34" charset="0"/>
                <a:cs typeface="Arial" panose="020B0604020202020204" pitchFamily="34" charset="0"/>
              </a:rPr>
              <a:t>jury E</a:t>
            </a:r>
            <a:r>
              <a:rPr lang="fr-FR" altLang="fr-FR" sz="2400" b="1" dirty="0">
                <a:solidFill>
                  <a:srgbClr val="E2007A"/>
                </a:solidFill>
                <a:latin typeface="Arial" panose="020B0604020202020204" pitchFamily="34" charset="0"/>
                <a:cs typeface="Arial" panose="020B0604020202020204" pitchFamily="34" charset="0"/>
              </a:rPr>
              <a:t>  Aménagement FSCF)</a:t>
            </a:r>
          </a:p>
          <a:p>
            <a:pPr marL="1384300" lvl="2" indent="-342900">
              <a:buFont typeface="Arial" panose="020B0604020202020204" pitchFamily="34" charset="0"/>
              <a:buChar char="•"/>
            </a:pPr>
            <a:r>
              <a:rPr lang="fr-FR" altLang="fr-FR" sz="2400" dirty="0">
                <a:latin typeface="Arial" panose="020B0604020202020204" pitchFamily="34" charset="0"/>
                <a:cs typeface="Arial" panose="020B0604020202020204" pitchFamily="34" charset="0"/>
              </a:rPr>
              <a:t>fautes d’exécution </a:t>
            </a:r>
          </a:p>
          <a:p>
            <a:pPr lvl="2"/>
            <a:endParaRPr lang="fr-FR" altLang="fr-FR" sz="800" dirty="0">
              <a:latin typeface="Arial" panose="020B0604020202020204" pitchFamily="34" charset="0"/>
              <a:cs typeface="Arial" panose="020B0604020202020204" pitchFamily="34" charset="0"/>
            </a:endParaRPr>
          </a:p>
          <a:p>
            <a:pPr lvl="2"/>
            <a:endParaRPr lang="fr-FR" altLang="fr-FR" sz="8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fr-FR" altLang="fr-FR" sz="2400" dirty="0">
                <a:latin typeface="Arial" panose="020B0604020202020204" pitchFamily="34" charset="0"/>
                <a:cs typeface="Arial" panose="020B0604020202020204" pitchFamily="34" charset="0"/>
              </a:rPr>
              <a:t>Si la gym </a:t>
            </a:r>
            <a:r>
              <a:rPr lang="fr-FR" altLang="fr-FR" sz="2400" u="sng" dirty="0">
                <a:latin typeface="Arial" panose="020B0604020202020204" pitchFamily="34" charset="0"/>
                <a:cs typeface="Arial" panose="020B0604020202020204" pitchFamily="34" charset="0"/>
              </a:rPr>
              <a:t>ne se réceptionne pas sur les pieds d’abord </a:t>
            </a:r>
            <a:r>
              <a:rPr lang="fr-FR" altLang="fr-FR" sz="2400" dirty="0">
                <a:latin typeface="Arial" panose="020B0604020202020204" pitchFamily="34" charset="0"/>
                <a:cs typeface="Arial" panose="020B0604020202020204" pitchFamily="34" charset="0"/>
              </a:rPr>
              <a:t>mais salto engagé :</a:t>
            </a:r>
          </a:p>
          <a:p>
            <a:pPr marL="1431925" lvl="2" indent="-390525" algn="just">
              <a:lnSpc>
                <a:spcPct val="80000"/>
              </a:lnSpc>
              <a:spcBef>
                <a:spcPct val="20000"/>
              </a:spcBef>
              <a:buFont typeface="Arial" charset="0"/>
              <a:buChar char="•"/>
            </a:pPr>
            <a:r>
              <a:rPr lang="fr-FR" altLang="fr-FR" sz="2400" dirty="0">
                <a:latin typeface="Arial" panose="020B0604020202020204" pitchFamily="34" charset="0"/>
                <a:cs typeface="Arial" panose="020B0604020202020204" pitchFamily="34" charset="0"/>
              </a:rPr>
              <a:t>Pas de VD : 7 éléments (</a:t>
            </a:r>
            <a:r>
              <a:rPr lang="fr-FR" altLang="fr-FR" sz="2400" i="1" dirty="0">
                <a:latin typeface="Arial" panose="020B0604020202020204" pitchFamily="34" charset="0"/>
                <a:cs typeface="Arial" panose="020B0604020202020204" pitchFamily="34" charset="0"/>
              </a:rPr>
              <a:t>jury D</a:t>
            </a:r>
            <a:r>
              <a:rPr lang="fr-FR" altLang="fr-FR" sz="2400" dirty="0">
                <a:latin typeface="Arial" panose="020B0604020202020204" pitchFamily="34" charset="0"/>
                <a:cs typeface="Arial" panose="020B0604020202020204" pitchFamily="34" charset="0"/>
              </a:rPr>
              <a:t>)</a:t>
            </a:r>
          </a:p>
          <a:p>
            <a:pPr marL="1431925" lvl="2" indent="-390525" algn="just">
              <a:lnSpc>
                <a:spcPct val="80000"/>
              </a:lnSpc>
              <a:spcBef>
                <a:spcPct val="20000"/>
              </a:spcBef>
              <a:buFont typeface="Arial" charset="0"/>
              <a:buChar char="•"/>
            </a:pPr>
            <a:r>
              <a:rPr lang="fr-FR" altLang="fr-FR" sz="2400" dirty="0">
                <a:latin typeface="Arial" panose="020B0604020202020204" pitchFamily="34" charset="0"/>
                <a:cs typeface="Arial" panose="020B0604020202020204" pitchFamily="34" charset="0"/>
              </a:rPr>
              <a:t>1.00 pour chute</a:t>
            </a:r>
          </a:p>
          <a:p>
            <a:pPr marL="390525" indent="-390525" algn="just">
              <a:lnSpc>
                <a:spcPct val="80000"/>
              </a:lnSpc>
              <a:spcBef>
                <a:spcPct val="20000"/>
              </a:spcBef>
            </a:pPr>
            <a:r>
              <a:rPr lang="fr-FR" altLang="fr-FR" sz="2400" b="1" dirty="0">
                <a:latin typeface="Arial" panose="020B0604020202020204" pitchFamily="34" charset="0"/>
                <a:cs typeface="Arial" panose="020B0604020202020204" pitchFamily="34" charset="0"/>
              </a:rPr>
              <a:t>	</a:t>
            </a:r>
          </a:p>
          <a:p>
            <a:pPr marL="390525" indent="-390525" algn="just">
              <a:lnSpc>
                <a:spcPct val="80000"/>
              </a:lnSpc>
              <a:spcBef>
                <a:spcPct val="20000"/>
              </a:spcBef>
            </a:pPr>
            <a:endParaRPr lang="fr-FR" altLang="fr-FR" sz="2400" b="1" dirty="0">
              <a:latin typeface="Arial" panose="020B0604020202020204" pitchFamily="34" charset="0"/>
              <a:cs typeface="Arial" panose="020B0604020202020204" pitchFamily="34" charset="0"/>
            </a:endParaRPr>
          </a:p>
          <a:p>
            <a:pPr marL="390525" indent="-390525" algn="just">
              <a:lnSpc>
                <a:spcPct val="80000"/>
              </a:lnSpc>
              <a:spcBef>
                <a:spcPct val="20000"/>
              </a:spcBef>
            </a:pPr>
            <a:endParaRPr lang="fr-FR" altLang="fr-FR" sz="2400" b="1" dirty="0">
              <a:latin typeface="Arial" panose="020B0604020202020204" pitchFamily="34" charset="0"/>
              <a:cs typeface="Arial" panose="020B0604020202020204" pitchFamily="34" charset="0"/>
            </a:endParaRPr>
          </a:p>
          <a:p>
            <a:pPr marL="390525" indent="-390525" algn="just">
              <a:lnSpc>
                <a:spcPct val="80000"/>
              </a:lnSpc>
              <a:spcBef>
                <a:spcPct val="20000"/>
              </a:spcBef>
            </a:pPr>
            <a:endParaRPr lang="fr-FR" altLang="fr-FR" sz="2400" b="1" dirty="0">
              <a:latin typeface="Arial" panose="020B0604020202020204" pitchFamily="34" charset="0"/>
              <a:cs typeface="Arial" panose="020B0604020202020204" pitchFamily="34" charset="0"/>
            </a:endParaRPr>
          </a:p>
          <a:p>
            <a:pPr marL="390525" indent="-390525" algn="just">
              <a:lnSpc>
                <a:spcPct val="80000"/>
              </a:lnSpc>
              <a:spcBef>
                <a:spcPct val="20000"/>
              </a:spcBef>
            </a:pPr>
            <a:endParaRPr lang="fr-FR" altLang="fr-FR" sz="2400" b="1" dirty="0">
              <a:latin typeface="Arial" panose="020B0604020202020204" pitchFamily="34" charset="0"/>
              <a:cs typeface="Arial" panose="020B0604020202020204" pitchFamily="34" charset="0"/>
            </a:endParaRPr>
          </a:p>
          <a:p>
            <a:pPr marL="390525" indent="-390525" algn="just">
              <a:lnSpc>
                <a:spcPct val="80000"/>
              </a:lnSpc>
              <a:spcBef>
                <a:spcPct val="20000"/>
              </a:spcBef>
            </a:pPr>
            <a:endParaRPr lang="fr-FR" altLang="fr-FR" sz="2400" dirty="0">
              <a:latin typeface="Arial" panose="020B0604020202020204" pitchFamily="34" charset="0"/>
              <a:cs typeface="Arial" panose="020B0604020202020204" pitchFamily="34" charset="0"/>
            </a:endParaRPr>
          </a:p>
          <a:p>
            <a:pPr marL="390525" indent="-390525" algn="just">
              <a:lnSpc>
                <a:spcPct val="80000"/>
              </a:lnSpc>
              <a:spcBef>
                <a:spcPct val="20000"/>
              </a:spcBef>
            </a:pPr>
            <a:endParaRPr lang="fr-FR" altLang="fr-FR" sz="2400" b="1" dirty="0">
              <a:latin typeface="Arial" panose="020B0604020202020204" pitchFamily="34" charset="0"/>
              <a:cs typeface="Arial" panose="020B0604020202020204" pitchFamily="34" charset="0"/>
            </a:endParaRPr>
          </a:p>
          <a:p>
            <a:pPr marL="390525" indent="-390525" algn="just">
              <a:lnSpc>
                <a:spcPct val="80000"/>
              </a:lnSpc>
              <a:spcBef>
                <a:spcPct val="20000"/>
              </a:spcBef>
            </a:pPr>
            <a:r>
              <a:rPr lang="fr-FR" altLang="fr-FR" sz="2400" dirty="0">
                <a:latin typeface="Arial" panose="020B0604020202020204" pitchFamily="34" charset="0"/>
                <a:cs typeface="Arial" panose="020B0604020202020204" pitchFamily="34" charset="0"/>
              </a:rPr>
              <a:t>	</a:t>
            </a:r>
          </a:p>
        </p:txBody>
      </p:sp>
      <p:pic>
        <p:nvPicPr>
          <p:cNvPr id="4" name="Image 3">
            <a:extLst>
              <a:ext uri="{FF2B5EF4-FFF2-40B4-BE49-F238E27FC236}">
                <a16:creationId xmlns:a16="http://schemas.microsoft.com/office/drawing/2014/main" id="{98D333F6-B8E4-E65E-9408-2C29E3E34D30}"/>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fade">
                                      <p:cBhvr>
                                        <p:cTn id="49" dur="1000"/>
                                        <p:tgtEl>
                                          <p:spTgt spid="3">
                                            <p:txEl>
                                              <p:pRg st="10" end="10"/>
                                            </p:txEl>
                                          </p:spTgt>
                                        </p:tgtEl>
                                      </p:cBhvr>
                                    </p:animEffect>
                                    <p:anim calcmode="lin" valueType="num">
                                      <p:cBhvr>
                                        <p:cTn id="50"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txBox="1">
            <a:spLocks/>
          </p:cNvSpPr>
          <p:nvPr/>
        </p:nvSpPr>
        <p:spPr>
          <a:xfrm>
            <a:off x="1060450" y="4462463"/>
            <a:ext cx="2330450" cy="1209675"/>
          </a:xfrm>
          <a:prstGeom prst="rect">
            <a:avLst/>
          </a:prstGeom>
        </p:spPr>
        <p:txBody>
          <a:bodyPr lIns="0" tIns="0" rIns="0" bIns="0"/>
          <a:lstStyle>
            <a:lvl1pPr marL="0" indent="0" algn="l" defTabSz="521437" rtl="0" eaLnBrk="1" latinLnBrk="0" hangingPunct="1">
              <a:lnSpc>
                <a:spcPts val="2400"/>
              </a:lnSpc>
              <a:spcBef>
                <a:spcPts val="0"/>
              </a:spcBef>
              <a:buFont typeface="Arial"/>
              <a:buNone/>
              <a:defRPr sz="2300" kern="1200" cap="all">
                <a:solidFill>
                  <a:schemeClr val="bg1"/>
                </a:solidFill>
                <a:latin typeface="+mn-lt"/>
                <a:ea typeface="+mn-ea"/>
                <a:cs typeface="+mn-cs"/>
              </a:defRPr>
            </a:lvl1pPr>
            <a:lvl2pPr marL="521437" indent="0" algn="l" defTabSz="521437" rtl="0" eaLnBrk="1" latinLnBrk="0" hangingPunct="1">
              <a:spcBef>
                <a:spcPct val="20000"/>
              </a:spcBef>
              <a:buFont typeface="Arial"/>
              <a:buNone/>
              <a:defRPr sz="2100" kern="1200">
                <a:solidFill>
                  <a:schemeClr val="tx1">
                    <a:tint val="75000"/>
                  </a:schemeClr>
                </a:solidFill>
                <a:latin typeface="+mn-lt"/>
                <a:ea typeface="+mn-ea"/>
                <a:cs typeface="+mn-cs"/>
              </a:defRPr>
            </a:lvl2pPr>
            <a:lvl3pPr marL="1042873" indent="0" algn="l" defTabSz="521437" rtl="0" eaLnBrk="1" latinLnBrk="0" hangingPunct="1">
              <a:spcBef>
                <a:spcPct val="20000"/>
              </a:spcBef>
              <a:buFont typeface="Arial"/>
              <a:buNone/>
              <a:defRPr sz="1800" kern="1200">
                <a:solidFill>
                  <a:schemeClr val="tx1">
                    <a:tint val="75000"/>
                  </a:schemeClr>
                </a:solidFill>
                <a:latin typeface="+mn-lt"/>
                <a:ea typeface="+mn-ea"/>
                <a:cs typeface="+mn-cs"/>
              </a:defRPr>
            </a:lvl3pPr>
            <a:lvl4pPr marL="1564310"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4pPr>
            <a:lvl5pPr marL="2085746"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5pPr>
            <a:lvl6pPr marL="2607183"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6pPr>
            <a:lvl7pPr marL="3128620"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7pPr>
            <a:lvl8pPr marL="3650056"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8pPr>
            <a:lvl9pPr marL="4171493"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9pPr>
          </a:lstStyle>
          <a:p>
            <a:pPr marL="0" marR="0" lvl="0" indent="0" algn="l" defTabSz="521437" rtl="0" eaLnBrk="1" fontAlgn="auto" latinLnBrk="0" hangingPunct="1">
              <a:lnSpc>
                <a:spcPts val="2400"/>
              </a:lnSpc>
              <a:spcBef>
                <a:spcPts val="0"/>
              </a:spcBef>
              <a:spcAft>
                <a:spcPts val="0"/>
              </a:spcAft>
              <a:buClrTx/>
              <a:buSzTx/>
              <a:buFont typeface="Arial"/>
              <a:buNone/>
              <a:tabLst/>
              <a:defRPr/>
            </a:pPr>
            <a:r>
              <a:rPr kumimoji="0" lang="fr-FR" sz="2300" b="0" i="0" u="none" strike="noStrike" kern="1200" cap="all" spc="0" normalizeH="0" baseline="0" noProof="0" dirty="0">
                <a:ln>
                  <a:noFill/>
                </a:ln>
                <a:solidFill>
                  <a:prstClr val="white"/>
                </a:solidFill>
                <a:effectLst/>
                <a:uLnTx/>
                <a:uFillTx/>
                <a:latin typeface="Arial"/>
                <a:ea typeface="+mn-ea"/>
                <a:cs typeface="+mn-cs"/>
              </a:rPr>
              <a:t>Sous titre Sous titre Sous titre </a:t>
            </a:r>
          </a:p>
          <a:p>
            <a:pPr marL="0" marR="0" lvl="0" indent="0" algn="l" defTabSz="521437" rtl="0" eaLnBrk="1" fontAlgn="auto" latinLnBrk="0" hangingPunct="1">
              <a:lnSpc>
                <a:spcPts val="2400"/>
              </a:lnSpc>
              <a:spcBef>
                <a:spcPts val="0"/>
              </a:spcBef>
              <a:spcAft>
                <a:spcPts val="0"/>
              </a:spcAft>
              <a:buClrTx/>
              <a:buSzTx/>
              <a:buFont typeface="Arial"/>
              <a:buNone/>
              <a:tabLst/>
              <a:defRPr/>
            </a:pPr>
            <a:r>
              <a:rPr kumimoji="0" lang="fr-FR" sz="2300" b="0" i="0" u="none" strike="noStrike" kern="1200" cap="all" spc="0" normalizeH="0" baseline="0" noProof="0" dirty="0">
                <a:ln>
                  <a:noFill/>
                </a:ln>
                <a:solidFill>
                  <a:prstClr val="white"/>
                </a:solidFill>
                <a:effectLst/>
                <a:uLnTx/>
                <a:uFillTx/>
                <a:latin typeface="Arial"/>
                <a:ea typeface="+mn-ea"/>
                <a:cs typeface="+mn-cs"/>
              </a:rPr>
              <a:t>Sous titre Sous titre</a:t>
            </a:r>
          </a:p>
          <a:p>
            <a:pPr marL="0" marR="0" lvl="0" indent="0" algn="l" defTabSz="521437" rtl="0" eaLnBrk="1" fontAlgn="auto" latinLnBrk="0" hangingPunct="1">
              <a:lnSpc>
                <a:spcPts val="2400"/>
              </a:lnSpc>
              <a:spcBef>
                <a:spcPts val="0"/>
              </a:spcBef>
              <a:spcAft>
                <a:spcPts val="0"/>
              </a:spcAft>
              <a:buClrTx/>
              <a:buSzTx/>
              <a:buFont typeface="Arial"/>
              <a:buNone/>
              <a:tabLst/>
              <a:defRPr/>
            </a:pPr>
            <a:r>
              <a:rPr kumimoji="0" lang="fr-FR" sz="2300" b="0" i="0" u="none" strike="noStrike" kern="1200" cap="all" spc="0" normalizeH="0" baseline="0" noProof="0" dirty="0">
                <a:ln>
                  <a:noFill/>
                </a:ln>
                <a:solidFill>
                  <a:prstClr val="white"/>
                </a:solidFill>
                <a:effectLst/>
                <a:uLnTx/>
                <a:uFillTx/>
                <a:latin typeface="Arial"/>
                <a:ea typeface="+mn-ea"/>
                <a:cs typeface="+mn-cs"/>
              </a:rPr>
              <a:t>Sous titre Sous titre </a:t>
            </a:r>
          </a:p>
        </p:txBody>
      </p:sp>
      <p:sp>
        <p:nvSpPr>
          <p:cNvPr id="8" name="Espace réservé du texte 2"/>
          <p:cNvSpPr txBox="1">
            <a:spLocks/>
          </p:cNvSpPr>
          <p:nvPr/>
        </p:nvSpPr>
        <p:spPr>
          <a:xfrm>
            <a:off x="1057275" y="3248025"/>
            <a:ext cx="6119813" cy="2160588"/>
          </a:xfrm>
          <a:prstGeom prst="rect">
            <a:avLst/>
          </a:prstGeom>
        </p:spPr>
        <p:txBody>
          <a:bodyPr lIns="0" tIns="0" rIns="0" bIns="0"/>
          <a:lstStyle>
            <a:lvl1pPr marL="0" indent="0" algn="l" defTabSz="521437" rtl="0" eaLnBrk="1" latinLnBrk="0" hangingPunct="1">
              <a:lnSpc>
                <a:spcPts val="2400"/>
              </a:lnSpc>
              <a:spcBef>
                <a:spcPts val="0"/>
              </a:spcBef>
              <a:buFont typeface="Arial"/>
              <a:buNone/>
              <a:defRPr sz="2300" kern="1200" cap="all">
                <a:solidFill>
                  <a:schemeClr val="bg1"/>
                </a:solidFill>
                <a:latin typeface="+mn-lt"/>
                <a:ea typeface="+mn-ea"/>
                <a:cs typeface="+mn-cs"/>
              </a:defRPr>
            </a:lvl1pPr>
            <a:lvl2pPr marL="521437" indent="0" algn="l" defTabSz="521437" rtl="0" eaLnBrk="1" latinLnBrk="0" hangingPunct="1">
              <a:spcBef>
                <a:spcPct val="20000"/>
              </a:spcBef>
              <a:buFont typeface="Arial"/>
              <a:buNone/>
              <a:defRPr sz="2100" kern="1200">
                <a:solidFill>
                  <a:schemeClr val="tx1">
                    <a:tint val="75000"/>
                  </a:schemeClr>
                </a:solidFill>
                <a:latin typeface="+mn-lt"/>
                <a:ea typeface="+mn-ea"/>
                <a:cs typeface="+mn-cs"/>
              </a:defRPr>
            </a:lvl2pPr>
            <a:lvl3pPr marL="1042873" indent="0" algn="l" defTabSz="521437" rtl="0" eaLnBrk="1" latinLnBrk="0" hangingPunct="1">
              <a:spcBef>
                <a:spcPct val="20000"/>
              </a:spcBef>
              <a:buFont typeface="Arial"/>
              <a:buNone/>
              <a:defRPr sz="1800" kern="1200">
                <a:solidFill>
                  <a:schemeClr val="tx1">
                    <a:tint val="75000"/>
                  </a:schemeClr>
                </a:solidFill>
                <a:latin typeface="+mn-lt"/>
                <a:ea typeface="+mn-ea"/>
                <a:cs typeface="+mn-cs"/>
              </a:defRPr>
            </a:lvl3pPr>
            <a:lvl4pPr marL="1564310"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4pPr>
            <a:lvl5pPr marL="2085746"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5pPr>
            <a:lvl6pPr marL="2607183"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6pPr>
            <a:lvl7pPr marL="3128620"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7pPr>
            <a:lvl8pPr marL="3650056"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8pPr>
            <a:lvl9pPr marL="4171493" indent="0" algn="l" defTabSz="521437" rtl="0" eaLnBrk="1" latinLnBrk="0" hangingPunct="1">
              <a:spcBef>
                <a:spcPct val="20000"/>
              </a:spcBef>
              <a:buFont typeface="Arial"/>
              <a:buNone/>
              <a:defRPr sz="1600" kern="1200">
                <a:solidFill>
                  <a:schemeClr val="tx1">
                    <a:tint val="75000"/>
                  </a:schemeClr>
                </a:solidFill>
                <a:latin typeface="+mn-lt"/>
                <a:ea typeface="+mn-ea"/>
                <a:cs typeface="+mn-cs"/>
              </a:defRPr>
            </a:lvl9pPr>
          </a:lstStyle>
          <a:p>
            <a:pPr marL="0" marR="0" lvl="0" indent="0" algn="l" defTabSz="521437" rtl="0" eaLnBrk="1" fontAlgn="auto" latinLnBrk="0" hangingPunct="1">
              <a:lnSpc>
                <a:spcPts val="2400"/>
              </a:lnSpc>
              <a:spcBef>
                <a:spcPts val="0"/>
              </a:spcBef>
              <a:spcAft>
                <a:spcPts val="0"/>
              </a:spcAft>
              <a:buClrTx/>
              <a:buSzTx/>
              <a:buFont typeface="Arial"/>
              <a:buNone/>
              <a:tabLst/>
              <a:defRPr/>
            </a:pPr>
            <a:endParaRPr kumimoji="0" lang="fr-FR" sz="2300" b="0" i="0" u="none" strike="noStrike" kern="1200" cap="all" spc="0" normalizeH="0" baseline="0" noProof="0" dirty="0">
              <a:ln>
                <a:noFill/>
              </a:ln>
              <a:solidFill>
                <a:prstClr val="black"/>
              </a:solidFill>
              <a:effectLst/>
              <a:uLnTx/>
              <a:uFillTx/>
              <a:latin typeface="Arial"/>
              <a:ea typeface="+mn-ea"/>
              <a:cs typeface="+mn-cs"/>
            </a:endParaRPr>
          </a:p>
        </p:txBody>
      </p:sp>
      <p:pic>
        <p:nvPicPr>
          <p:cNvPr id="105476" name="Image 2"/>
          <p:cNvPicPr>
            <a:picLocks noChangeAspect="1"/>
          </p:cNvPicPr>
          <p:nvPr/>
        </p:nvPicPr>
        <p:blipFill>
          <a:blip r:embed="rId2"/>
          <a:srcRect/>
          <a:stretch>
            <a:fillRect/>
          </a:stretch>
        </p:blipFill>
        <p:spPr bwMode="auto">
          <a:xfrm>
            <a:off x="725488" y="1213644"/>
            <a:ext cx="6042025" cy="3268662"/>
          </a:xfrm>
          <a:prstGeom prst="rect">
            <a:avLst/>
          </a:prstGeom>
          <a:noFill/>
          <a:ln w="9525">
            <a:noFill/>
            <a:miter lim="800000"/>
            <a:headEnd/>
            <a:tailEnd/>
          </a:ln>
        </p:spPr>
      </p:pic>
      <p:sp>
        <p:nvSpPr>
          <p:cNvPr id="2" name="Sous-titre 2">
            <a:extLst>
              <a:ext uri="{FF2B5EF4-FFF2-40B4-BE49-F238E27FC236}">
                <a16:creationId xmlns:a16="http://schemas.microsoft.com/office/drawing/2014/main" id="{A96130DF-8C4A-979D-7494-AEE1BB9E60F4}"/>
              </a:ext>
            </a:extLst>
          </p:cNvPr>
          <p:cNvSpPr txBox="1">
            <a:spLocks/>
          </p:cNvSpPr>
          <p:nvPr/>
        </p:nvSpPr>
        <p:spPr bwMode="auto">
          <a:xfrm>
            <a:off x="2225675" y="4913312"/>
            <a:ext cx="4542860" cy="627063"/>
          </a:xfrm>
          <a:prstGeom prst="rect">
            <a:avLst/>
          </a:prstGeom>
          <a:noFill/>
          <a:ln>
            <a:miter lim="800000"/>
            <a:headEnd/>
            <a:tailEnd/>
          </a:ln>
        </p:spPr>
        <p:txBody>
          <a:bodyPr/>
          <a:lstStyle>
            <a:lvl1pPr marL="390525" indent="-390525" algn="l" defTabSz="520700" rtl="0" fontAlgn="base">
              <a:spcBef>
                <a:spcPct val="20000"/>
              </a:spcBef>
              <a:spcAft>
                <a:spcPct val="0"/>
              </a:spcAft>
              <a:buFont typeface="Arial" charset="0"/>
              <a:buChar char="•"/>
              <a:defRPr sz="3600" kern="1200">
                <a:solidFill>
                  <a:schemeClr val="tx1"/>
                </a:solidFill>
                <a:latin typeface="+mn-lt"/>
                <a:ea typeface="+mn-ea"/>
                <a:cs typeface="+mn-cs"/>
              </a:defRPr>
            </a:lvl1pPr>
            <a:lvl2pPr marL="846138" indent="-325438" algn="l" defTabSz="520700" rtl="0" fontAlgn="base">
              <a:spcBef>
                <a:spcPct val="20000"/>
              </a:spcBef>
              <a:spcAft>
                <a:spcPct val="0"/>
              </a:spcAft>
              <a:buFont typeface="Arial" charset="0"/>
              <a:buChar char="–"/>
              <a:defRPr sz="3200" kern="1200">
                <a:solidFill>
                  <a:schemeClr val="tx1"/>
                </a:solidFill>
                <a:latin typeface="+mn-lt"/>
                <a:ea typeface="+mn-ea"/>
                <a:cs typeface="+mn-cs"/>
              </a:defRPr>
            </a:lvl2pPr>
            <a:lvl3pPr marL="1303338" indent="-260350" algn="l" defTabSz="520700" rtl="0" fontAlgn="base">
              <a:spcBef>
                <a:spcPct val="20000"/>
              </a:spcBef>
              <a:spcAft>
                <a:spcPct val="0"/>
              </a:spcAft>
              <a:buFont typeface="Arial" charset="0"/>
              <a:buChar char="•"/>
              <a:defRPr sz="2700" kern="1200">
                <a:solidFill>
                  <a:schemeClr val="tx1"/>
                </a:solidFill>
                <a:latin typeface="+mn-lt"/>
                <a:ea typeface="+mn-ea"/>
                <a:cs typeface="+mn-cs"/>
              </a:defRPr>
            </a:lvl3pPr>
            <a:lvl4pPr marL="1824038"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4pPr>
            <a:lvl5pPr marL="2346325" indent="-260350" algn="l" defTabSz="520700" rtl="0" fontAlgn="base">
              <a:spcBef>
                <a:spcPct val="20000"/>
              </a:spcBef>
              <a:spcAft>
                <a:spcPct val="0"/>
              </a:spcAft>
              <a:buFont typeface="Arial" charset="0"/>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marR="0" lvl="0" indent="0" algn="ctr" defTabSz="520700" rtl="0" eaLnBrk="1" fontAlgn="base" latinLnBrk="0" hangingPunct="1">
              <a:lnSpc>
                <a:spcPct val="100000"/>
              </a:lnSpc>
              <a:spcBef>
                <a:spcPct val="20000"/>
              </a:spcBef>
              <a:spcAft>
                <a:spcPct val="0"/>
              </a:spcAft>
              <a:buClrTx/>
              <a:buSzTx/>
              <a:buFont typeface="Arial" charset="0"/>
              <a:buNone/>
              <a:tabLst/>
              <a:defRPr/>
            </a:pPr>
            <a:r>
              <a:rPr kumimoji="0" lang="fr-FR" sz="2400" b="1" i="0" u="none" strike="noStrike" kern="1200" cap="none" spc="0" normalizeH="0" baseline="0" noProof="0" dirty="0">
                <a:ln>
                  <a:noFill/>
                </a:ln>
                <a:solidFill>
                  <a:srgbClr val="C4007A">
                    <a:lumMod val="75000"/>
                  </a:srgbClr>
                </a:solidFill>
                <a:effectLst/>
                <a:uLnTx/>
                <a:uFillTx/>
                <a:latin typeface="Arial" panose="020B0604020202020204" pitchFamily="34" charset="0"/>
                <a:ea typeface="+mn-ea"/>
                <a:cs typeface="Arial" panose="020B0604020202020204" pitchFamily="34" charset="0"/>
              </a:rPr>
              <a:t>Eléments tableau FIG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7166" y="585994"/>
            <a:ext cx="4787690" cy="451741"/>
          </a:xfrm>
          <a:prstGeom prst="rect">
            <a:avLst/>
          </a:prstGeom>
        </p:spPr>
        <p:txBody>
          <a:bodyPr vert="horz" wrap="square" lIns="0" tIns="12055" rIns="0" bIns="0" rtlCol="0">
            <a:spAutoFit/>
          </a:bodyPr>
          <a:lstStyle/>
          <a:p>
            <a:pPr marL="12690">
              <a:spcBef>
                <a:spcPts val="95"/>
              </a:spcBef>
            </a:pPr>
            <a:r>
              <a:rPr sz="2798" spc="-10" dirty="0">
                <a:solidFill>
                  <a:srgbClr val="FFFFFF"/>
                </a:solidFill>
                <a:latin typeface="Arial"/>
                <a:cs typeface="Arial"/>
              </a:rPr>
              <a:t>ÉLÉMENTS</a:t>
            </a:r>
            <a:r>
              <a:rPr sz="2798" dirty="0">
                <a:solidFill>
                  <a:srgbClr val="FFFFFF"/>
                </a:solidFill>
                <a:latin typeface="Arial"/>
                <a:cs typeface="Arial"/>
              </a:rPr>
              <a:t> </a:t>
            </a:r>
            <a:r>
              <a:rPr sz="2798" spc="-5" dirty="0">
                <a:solidFill>
                  <a:srgbClr val="FFFFFF"/>
                </a:solidFill>
                <a:latin typeface="Arial"/>
                <a:cs typeface="Arial"/>
              </a:rPr>
              <a:t>DES</a:t>
            </a:r>
            <a:r>
              <a:rPr sz="2798" spc="-20" dirty="0">
                <a:solidFill>
                  <a:srgbClr val="FFFFFF"/>
                </a:solidFill>
                <a:latin typeface="Arial"/>
                <a:cs typeface="Arial"/>
              </a:rPr>
              <a:t> </a:t>
            </a:r>
            <a:r>
              <a:rPr sz="2798" spc="-35" dirty="0">
                <a:solidFill>
                  <a:srgbClr val="FFFFFF"/>
                </a:solidFill>
                <a:latin typeface="Arial"/>
                <a:cs typeface="Arial"/>
              </a:rPr>
              <a:t>TABLEAUX</a:t>
            </a:r>
            <a:endParaRPr sz="2798">
              <a:latin typeface="Arial"/>
              <a:cs typeface="Arial"/>
            </a:endParaRPr>
          </a:p>
        </p:txBody>
      </p:sp>
      <p:sp>
        <p:nvSpPr>
          <p:cNvPr id="3" name="object 3"/>
          <p:cNvSpPr txBox="1"/>
          <p:nvPr/>
        </p:nvSpPr>
        <p:spPr>
          <a:xfrm>
            <a:off x="1132881" y="3590512"/>
            <a:ext cx="8943950" cy="381825"/>
          </a:xfrm>
          <a:prstGeom prst="rect">
            <a:avLst/>
          </a:prstGeom>
        </p:spPr>
        <p:txBody>
          <a:bodyPr vert="horz" wrap="square" lIns="0" tIns="12689" rIns="0" bIns="0" rtlCol="0">
            <a:spAutoFit/>
          </a:bodyPr>
          <a:lstStyle/>
          <a:p>
            <a:pPr marL="12690" defTabSz="913668" fontAlgn="auto">
              <a:spcBef>
                <a:spcPts val="600"/>
              </a:spcBef>
              <a:spcAft>
                <a:spcPts val="0"/>
              </a:spcAft>
              <a:tabLst>
                <a:tab pos="354681" algn="l"/>
                <a:tab pos="355316" algn="l"/>
              </a:tabLst>
            </a:pPr>
            <a:r>
              <a:rPr lang="fr-FR" sz="2398" spc="-5" dirty="0">
                <a:solidFill>
                  <a:prstClr val="black"/>
                </a:solidFill>
                <a:latin typeface="Calibri"/>
                <a:cs typeface="Calibri"/>
              </a:rPr>
              <a:t>Uniquement les éléments  de</a:t>
            </a:r>
            <a:r>
              <a:rPr lang="fr-FR" sz="2398" dirty="0">
                <a:solidFill>
                  <a:prstClr val="black"/>
                </a:solidFill>
                <a:latin typeface="Calibri"/>
                <a:cs typeface="Calibri"/>
              </a:rPr>
              <a:t> </a:t>
            </a:r>
            <a:r>
              <a:rPr sz="2398" spc="-10" dirty="0" err="1">
                <a:solidFill>
                  <a:prstClr val="black"/>
                </a:solidFill>
                <a:latin typeface="Calibri"/>
                <a:cs typeface="Calibri"/>
              </a:rPr>
              <a:t>valeur</a:t>
            </a:r>
            <a:r>
              <a:rPr sz="2398" dirty="0">
                <a:solidFill>
                  <a:prstClr val="black"/>
                </a:solidFill>
                <a:latin typeface="Calibri"/>
                <a:cs typeface="Calibri"/>
              </a:rPr>
              <a:t> </a:t>
            </a:r>
            <a:r>
              <a:rPr sz="2398" b="1" spc="-15" dirty="0">
                <a:solidFill>
                  <a:srgbClr val="009FE2"/>
                </a:solidFill>
                <a:latin typeface="Calibri"/>
                <a:cs typeface="Calibri"/>
              </a:rPr>
              <a:t>inférieure</a:t>
            </a:r>
            <a:r>
              <a:rPr sz="2398" b="1" spc="-10" dirty="0">
                <a:solidFill>
                  <a:srgbClr val="009FE2"/>
                </a:solidFill>
                <a:latin typeface="Calibri"/>
                <a:cs typeface="Calibri"/>
              </a:rPr>
              <a:t> </a:t>
            </a:r>
            <a:r>
              <a:rPr sz="2398" b="1" dirty="0">
                <a:solidFill>
                  <a:srgbClr val="009FE2"/>
                </a:solidFill>
                <a:latin typeface="Calibri"/>
                <a:cs typeface="Calibri"/>
              </a:rPr>
              <a:t>ou</a:t>
            </a:r>
            <a:r>
              <a:rPr sz="2398" b="1" spc="-25" dirty="0">
                <a:solidFill>
                  <a:srgbClr val="009FE2"/>
                </a:solidFill>
                <a:latin typeface="Calibri"/>
                <a:cs typeface="Calibri"/>
              </a:rPr>
              <a:t> </a:t>
            </a:r>
            <a:r>
              <a:rPr sz="2398" b="1" spc="-10" dirty="0">
                <a:solidFill>
                  <a:srgbClr val="009FE2"/>
                </a:solidFill>
                <a:latin typeface="Calibri"/>
                <a:cs typeface="Calibri"/>
              </a:rPr>
              <a:t>égale</a:t>
            </a:r>
            <a:r>
              <a:rPr sz="2398" b="1" spc="-5" dirty="0">
                <a:solidFill>
                  <a:srgbClr val="009FE2"/>
                </a:solidFill>
                <a:latin typeface="Calibri"/>
                <a:cs typeface="Calibri"/>
              </a:rPr>
              <a:t> </a:t>
            </a:r>
            <a:r>
              <a:rPr sz="2398" b="1" dirty="0">
                <a:solidFill>
                  <a:srgbClr val="009FE2"/>
                </a:solidFill>
                <a:latin typeface="Calibri"/>
                <a:cs typeface="Calibri"/>
              </a:rPr>
              <a:t>à</a:t>
            </a:r>
            <a:r>
              <a:rPr sz="2398" b="1" spc="-10" dirty="0">
                <a:solidFill>
                  <a:srgbClr val="009FE2"/>
                </a:solidFill>
                <a:latin typeface="Calibri"/>
                <a:cs typeface="Calibri"/>
              </a:rPr>
              <a:t> </a:t>
            </a:r>
            <a:r>
              <a:rPr sz="2398" b="1" dirty="0">
                <a:solidFill>
                  <a:srgbClr val="009FE2"/>
                </a:solidFill>
                <a:latin typeface="Calibri"/>
                <a:cs typeface="Calibri"/>
              </a:rPr>
              <a:t>D</a:t>
            </a:r>
            <a:endParaRPr sz="2398" dirty="0">
              <a:solidFill>
                <a:prstClr val="black"/>
              </a:solidFill>
              <a:latin typeface="Calibri"/>
              <a:cs typeface="Calibri"/>
            </a:endParaRPr>
          </a:p>
        </p:txBody>
      </p:sp>
      <p:pic>
        <p:nvPicPr>
          <p:cNvPr id="4" name="Image 3">
            <a:extLst>
              <a:ext uri="{FF2B5EF4-FFF2-40B4-BE49-F238E27FC236}">
                <a16:creationId xmlns:a16="http://schemas.microsoft.com/office/drawing/2014/main" id="{460AD7E9-BE26-8A8D-DA85-EB8F27FFDDE0}"/>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dirty="0"/>
              <a:t>RAPPEL de valeur d’élément</a:t>
            </a:r>
          </a:p>
        </p:txBody>
      </p:sp>
      <p:pic>
        <p:nvPicPr>
          <p:cNvPr id="51202" name="Image 2"/>
          <p:cNvPicPr>
            <a:picLocks noChangeAspect="1"/>
          </p:cNvPicPr>
          <p:nvPr/>
        </p:nvPicPr>
        <p:blipFill>
          <a:blip r:embed="rId2"/>
          <a:srcRect/>
          <a:stretch>
            <a:fillRect/>
          </a:stretch>
        </p:blipFill>
        <p:spPr bwMode="auto">
          <a:xfrm>
            <a:off x="8864600" y="519113"/>
            <a:ext cx="1241425" cy="712787"/>
          </a:xfrm>
          <a:prstGeom prst="rect">
            <a:avLst/>
          </a:prstGeom>
          <a:noFill/>
          <a:ln w="9525">
            <a:noFill/>
            <a:miter lim="800000"/>
            <a:headEnd/>
            <a:tailEnd/>
          </a:ln>
        </p:spPr>
      </p:pic>
      <p:sp>
        <p:nvSpPr>
          <p:cNvPr id="5" name="Rectangle 4"/>
          <p:cNvSpPr>
            <a:spLocks noChangeArrowheads="1"/>
          </p:cNvSpPr>
          <p:nvPr/>
        </p:nvSpPr>
        <p:spPr bwMode="auto">
          <a:xfrm rot="-2082668">
            <a:off x="466725" y="1846263"/>
            <a:ext cx="1547813" cy="536575"/>
          </a:xfrm>
          <a:prstGeom prst="rect">
            <a:avLst/>
          </a:prstGeom>
          <a:noFill/>
          <a:ln w="9525">
            <a:noFill/>
            <a:miter lim="800000"/>
            <a:headEnd/>
            <a:tailEnd/>
          </a:ln>
        </p:spPr>
        <p:txBody>
          <a:bodyPr lIns="104287" tIns="52144" rIns="104287" bIns="52144">
            <a:spAutoFit/>
          </a:bodyPr>
          <a:lstStyle/>
          <a:p>
            <a:pPr marL="0" marR="0" lvl="0" indent="0" algn="just" defTabSz="520700" rtl="0" eaLnBrk="1" fontAlgn="base" latinLnBrk="0" hangingPunct="1">
              <a:lnSpc>
                <a:spcPct val="100000"/>
              </a:lnSpc>
              <a:spcBef>
                <a:spcPct val="0"/>
              </a:spcBef>
              <a:spcAft>
                <a:spcPct val="0"/>
              </a:spcAft>
              <a:buClrTx/>
              <a:buSzTx/>
              <a:buFontTx/>
              <a:buNone/>
              <a:tabLst/>
              <a:defRPr/>
            </a:pPr>
            <a:r>
              <a:rPr kumimoji="0" lang="fr-FR" altLang="fr-FR" sz="2800" b="1" i="0" u="sng" strike="noStrike" kern="1200" cap="none" spc="0" normalizeH="0" baseline="0" noProof="0">
                <a:ln>
                  <a:noFill/>
                </a:ln>
                <a:solidFill>
                  <a:srgbClr val="FF0000"/>
                </a:solidFill>
                <a:effectLst/>
                <a:uLnTx/>
                <a:uFillTx/>
                <a:latin typeface="Arial" charset="0"/>
                <a:ea typeface="+mn-ea"/>
                <a:cs typeface="Arial" charset="0"/>
              </a:rPr>
              <a:t>Sauts</a:t>
            </a:r>
            <a:endParaRPr kumimoji="0" lang="fr-FR" altLang="fr-FR" sz="2800" b="0" i="0" u="sng" strike="noStrike" kern="1200" cap="none" spc="0" normalizeH="0" baseline="0" noProof="0">
              <a:ln>
                <a:noFill/>
              </a:ln>
              <a:solidFill>
                <a:srgbClr val="FF0000"/>
              </a:solidFill>
              <a:effectLst/>
              <a:uLnTx/>
              <a:uFillTx/>
              <a:latin typeface="Arial" charset="0"/>
              <a:ea typeface="+mn-ea"/>
              <a:cs typeface="Arial" charset="0"/>
            </a:endParaRPr>
          </a:p>
        </p:txBody>
      </p:sp>
      <p:sp>
        <p:nvSpPr>
          <p:cNvPr id="12" name="Rectangle 11"/>
          <p:cNvSpPr/>
          <p:nvPr/>
        </p:nvSpPr>
        <p:spPr>
          <a:xfrm>
            <a:off x="3948113" y="5810250"/>
            <a:ext cx="4268787" cy="641350"/>
          </a:xfrm>
          <a:prstGeom prst="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21437" rtl="0" eaLnBrk="1" fontAlgn="auto" latinLnBrk="0" hangingPunct="1">
              <a:lnSpc>
                <a:spcPct val="100000"/>
              </a:lnSpc>
              <a:spcBef>
                <a:spcPts val="0"/>
              </a:spcBef>
              <a:spcAft>
                <a:spcPts val="0"/>
              </a:spcAft>
              <a:buClrTx/>
              <a:buSzTx/>
              <a:buFontTx/>
              <a:buNone/>
              <a:tabLst/>
              <a:defRPr/>
            </a:pPr>
            <a:endParaRPr kumimoji="0" lang="fr-FR" sz="2100" b="0" i="0" u="none" strike="noStrike" kern="1200" cap="none" spc="0" normalizeH="0" baseline="0" noProof="0">
              <a:ln>
                <a:noFill/>
              </a:ln>
              <a:solidFill>
                <a:prstClr val="white"/>
              </a:solidFill>
              <a:effectLst/>
              <a:uLnTx/>
              <a:uFillTx/>
              <a:latin typeface="Arial"/>
              <a:ea typeface="+mn-ea"/>
              <a:cs typeface="+mn-cs"/>
            </a:endParaRPr>
          </a:p>
        </p:txBody>
      </p:sp>
      <p:sp>
        <p:nvSpPr>
          <p:cNvPr id="13" name="Rectangle 12"/>
          <p:cNvSpPr>
            <a:spLocks noChangeArrowheads="1"/>
          </p:cNvSpPr>
          <p:nvPr/>
        </p:nvSpPr>
        <p:spPr bwMode="auto">
          <a:xfrm>
            <a:off x="4149725" y="5961063"/>
            <a:ext cx="2336800" cy="382587"/>
          </a:xfrm>
          <a:prstGeom prst="rect">
            <a:avLst/>
          </a:prstGeom>
          <a:noFill/>
          <a:ln w="9525">
            <a:noFill/>
            <a:miter lim="800000"/>
            <a:headEnd/>
            <a:tailEnd/>
          </a:ln>
        </p:spPr>
        <p:txBody>
          <a:bodyPr lIns="104287" tIns="52144" rIns="104287" bIns="52144">
            <a:spAutoFit/>
          </a:bodyPr>
          <a:lstStyle/>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prstClr val="black"/>
                </a:solidFill>
                <a:effectLst/>
                <a:uLnTx/>
                <a:uFillTx/>
                <a:latin typeface="Arial" charset="0"/>
                <a:ea typeface="+mn-ea"/>
                <a:cs typeface="Arial" charset="0"/>
              </a:rPr>
              <a:t>Case différente que :</a:t>
            </a:r>
          </a:p>
        </p:txBody>
      </p:sp>
      <p:pic>
        <p:nvPicPr>
          <p:cNvPr id="51206" name="Picture 2" descr="Afficher l’image sourc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071813" y="5810250"/>
            <a:ext cx="685800" cy="684213"/>
          </a:xfrm>
          <a:prstGeom prst="rect">
            <a:avLst/>
          </a:prstGeom>
          <a:noFill/>
          <a:ln w="9525">
            <a:noFill/>
            <a:miter lim="800000"/>
            <a:headEnd/>
            <a:tailEnd/>
          </a:ln>
        </p:spPr>
      </p:pic>
      <p:sp>
        <p:nvSpPr>
          <p:cNvPr id="19" name="Rectangle 18"/>
          <p:cNvSpPr/>
          <p:nvPr/>
        </p:nvSpPr>
        <p:spPr>
          <a:xfrm>
            <a:off x="2654300" y="1814513"/>
            <a:ext cx="6477000" cy="1160462"/>
          </a:xfrm>
          <a:prstGeom prst="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21437" rtl="0" eaLnBrk="1" fontAlgn="auto" latinLnBrk="0" hangingPunct="1">
              <a:lnSpc>
                <a:spcPct val="100000"/>
              </a:lnSpc>
              <a:spcBef>
                <a:spcPts val="0"/>
              </a:spcBef>
              <a:spcAft>
                <a:spcPts val="0"/>
              </a:spcAft>
              <a:buClrTx/>
              <a:buSzTx/>
              <a:buFontTx/>
              <a:buNone/>
              <a:tabLst/>
              <a:defRPr/>
            </a:pPr>
            <a:endParaRPr kumimoji="0" lang="fr-FR" sz="2100" b="0" i="0" u="none" strike="noStrike" kern="1200" cap="none" spc="0" normalizeH="0" baseline="0" noProof="0">
              <a:ln>
                <a:noFill/>
              </a:ln>
              <a:solidFill>
                <a:prstClr val="white"/>
              </a:solidFill>
              <a:effectLst/>
              <a:uLnTx/>
              <a:uFillTx/>
              <a:latin typeface="Arial"/>
              <a:ea typeface="+mn-ea"/>
              <a:cs typeface="+mn-cs"/>
            </a:endParaRPr>
          </a:p>
        </p:txBody>
      </p:sp>
      <p:pic>
        <p:nvPicPr>
          <p:cNvPr id="51208" name="Image 19"/>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4348163" y="1924050"/>
            <a:ext cx="1265237" cy="1038225"/>
          </a:xfrm>
          <a:prstGeom prst="rect">
            <a:avLst/>
          </a:prstGeom>
          <a:noFill/>
          <a:ln w="9525">
            <a:noFill/>
            <a:miter lim="800000"/>
            <a:headEnd/>
            <a:tailEnd/>
          </a:ln>
        </p:spPr>
      </p:pic>
      <p:pic>
        <p:nvPicPr>
          <p:cNvPr id="51209" name="Image 20"/>
          <p:cNvPicPr>
            <a:picLocks noChangeAspect="1"/>
          </p:cNvPicPr>
          <p:nvPr/>
        </p:nvPicPr>
        <p:blipFill>
          <a:blip r:embed="rId5"/>
          <a:srcRect/>
          <a:stretch>
            <a:fillRect/>
          </a:stretch>
        </p:blipFill>
        <p:spPr bwMode="auto">
          <a:xfrm>
            <a:off x="5976938" y="1862138"/>
            <a:ext cx="1349375" cy="1077912"/>
          </a:xfrm>
          <a:prstGeom prst="rect">
            <a:avLst/>
          </a:prstGeom>
          <a:noFill/>
          <a:ln w="9525">
            <a:noFill/>
            <a:miter lim="800000"/>
            <a:headEnd/>
            <a:tailEnd/>
          </a:ln>
        </p:spPr>
      </p:pic>
      <p:sp>
        <p:nvSpPr>
          <p:cNvPr id="22" name="Rectangle 21"/>
          <p:cNvSpPr>
            <a:spLocks noChangeArrowheads="1"/>
          </p:cNvSpPr>
          <p:nvPr/>
        </p:nvSpPr>
        <p:spPr bwMode="auto">
          <a:xfrm>
            <a:off x="2994025" y="2257425"/>
            <a:ext cx="1525588" cy="382588"/>
          </a:xfrm>
          <a:prstGeom prst="rect">
            <a:avLst/>
          </a:prstGeom>
          <a:noFill/>
          <a:ln w="9525">
            <a:noFill/>
            <a:miter lim="800000"/>
            <a:headEnd/>
            <a:tailEnd/>
          </a:ln>
        </p:spPr>
        <p:txBody>
          <a:bodyPr lIns="104287" tIns="52144" rIns="104287" bIns="52144">
            <a:spAutoFit/>
          </a:bodyPr>
          <a:lstStyle/>
          <a:p>
            <a:pPr marL="0" marR="0" lvl="0" indent="0" algn="l" defTabSz="5207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prstClr val="black"/>
                </a:solidFill>
                <a:effectLst/>
                <a:uLnTx/>
                <a:uFillTx/>
                <a:latin typeface="Arial" charset="0"/>
                <a:ea typeface="+mn-ea"/>
                <a:cs typeface="Arial" charset="0"/>
              </a:rPr>
              <a:t>Même case :</a:t>
            </a:r>
          </a:p>
        </p:txBody>
      </p:sp>
      <p:pic>
        <p:nvPicPr>
          <p:cNvPr id="51211" name="Image 22"/>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7527925" y="1887538"/>
            <a:ext cx="1220788" cy="996950"/>
          </a:xfrm>
          <a:prstGeom prst="rect">
            <a:avLst/>
          </a:prstGeom>
          <a:noFill/>
          <a:ln w="9525">
            <a:noFill/>
            <a:miter lim="800000"/>
            <a:headEnd/>
            <a:tailEnd/>
          </a:ln>
        </p:spPr>
      </p:pic>
      <p:pic>
        <p:nvPicPr>
          <p:cNvPr id="51212" name="Picture 2" descr="Afficher l’image sourc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968500" y="2025650"/>
            <a:ext cx="663575" cy="663575"/>
          </a:xfrm>
          <a:prstGeom prst="rect">
            <a:avLst/>
          </a:prstGeom>
          <a:noFill/>
          <a:ln w="9525">
            <a:noFill/>
            <a:miter lim="800000"/>
            <a:headEnd/>
            <a:tailEnd/>
          </a:ln>
        </p:spPr>
      </p:pic>
      <p:pic>
        <p:nvPicPr>
          <p:cNvPr id="51213" name="Image 24"/>
          <p:cNvPicPr>
            <a:picLocks noChangeAspect="1"/>
          </p:cNvPicPr>
          <p:nvPr/>
        </p:nvPicPr>
        <p:blipFill>
          <a:blip r:embed="rId7"/>
          <a:srcRect/>
          <a:stretch>
            <a:fillRect/>
          </a:stretch>
        </p:blipFill>
        <p:spPr bwMode="auto">
          <a:xfrm>
            <a:off x="363538" y="3165475"/>
            <a:ext cx="3303587" cy="1450975"/>
          </a:xfrm>
          <a:prstGeom prst="rect">
            <a:avLst/>
          </a:prstGeom>
          <a:noFill/>
          <a:ln w="9525">
            <a:noFill/>
            <a:miter lim="800000"/>
            <a:headEnd/>
            <a:tailEnd/>
          </a:ln>
        </p:spPr>
      </p:pic>
      <p:pic>
        <p:nvPicPr>
          <p:cNvPr id="51214" name="Image 25"/>
          <p:cNvPicPr>
            <a:picLocks noChangeAspect="1"/>
          </p:cNvPicPr>
          <p:nvPr/>
        </p:nvPicPr>
        <p:blipFill>
          <a:blip r:embed="rId8"/>
          <a:srcRect/>
          <a:stretch>
            <a:fillRect/>
          </a:stretch>
        </p:blipFill>
        <p:spPr bwMode="auto">
          <a:xfrm>
            <a:off x="3667125" y="3005138"/>
            <a:ext cx="3683000" cy="1862137"/>
          </a:xfrm>
          <a:prstGeom prst="rect">
            <a:avLst/>
          </a:prstGeom>
          <a:noFill/>
          <a:ln w="9525">
            <a:noFill/>
            <a:miter lim="800000"/>
            <a:headEnd/>
            <a:tailEnd/>
          </a:ln>
        </p:spPr>
      </p:pic>
      <p:pic>
        <p:nvPicPr>
          <p:cNvPr id="51215" name="Image 26"/>
          <p:cNvPicPr>
            <a:picLocks noChangeAspect="1"/>
          </p:cNvPicPr>
          <p:nvPr/>
        </p:nvPicPr>
        <p:blipFill>
          <a:blip r:embed="rId9"/>
          <a:srcRect/>
          <a:stretch>
            <a:fillRect/>
          </a:stretch>
        </p:blipFill>
        <p:spPr bwMode="auto">
          <a:xfrm>
            <a:off x="7073900" y="3440113"/>
            <a:ext cx="3178175" cy="1427162"/>
          </a:xfrm>
          <a:prstGeom prst="rect">
            <a:avLst/>
          </a:prstGeom>
          <a:noFill/>
          <a:ln w="9525">
            <a:noFill/>
            <a:miter lim="800000"/>
            <a:headEnd/>
            <a:tailEnd/>
          </a:ln>
        </p:spPr>
      </p:pic>
      <p:pic>
        <p:nvPicPr>
          <p:cNvPr id="51216" name="Image 27"/>
          <p:cNvPicPr>
            <a:picLocks noChangeAspect="1"/>
          </p:cNvPicPr>
          <p:nvPr/>
        </p:nvPicPr>
        <p:blipFill>
          <a:blip r:embed="rId6">
            <a:clrChange>
              <a:clrFrom>
                <a:srgbClr val="FFFFFF"/>
              </a:clrFrom>
              <a:clrTo>
                <a:srgbClr val="FFFFFF">
                  <a:alpha val="0"/>
                </a:srgbClr>
              </a:clrTo>
            </a:clrChange>
          </a:blip>
          <a:srcRect/>
          <a:stretch>
            <a:fillRect/>
          </a:stretch>
        </p:blipFill>
        <p:spPr bwMode="auto">
          <a:xfrm>
            <a:off x="8445500" y="4683125"/>
            <a:ext cx="1222375" cy="996950"/>
          </a:xfrm>
          <a:prstGeom prst="rect">
            <a:avLst/>
          </a:prstGeom>
          <a:noFill/>
          <a:ln w="9525">
            <a:noFill/>
            <a:miter lim="800000"/>
            <a:headEnd/>
            <a:tailEnd/>
          </a:ln>
        </p:spPr>
      </p:pic>
      <p:pic>
        <p:nvPicPr>
          <p:cNvPr id="51217" name="Image 28"/>
          <p:cNvPicPr>
            <a:picLocks noChangeAspect="1"/>
          </p:cNvPicPr>
          <p:nvPr/>
        </p:nvPicPr>
        <p:blipFill>
          <a:blip r:embed="rId5"/>
          <a:srcRect/>
          <a:stretch>
            <a:fillRect/>
          </a:stretch>
        </p:blipFill>
        <p:spPr bwMode="auto">
          <a:xfrm>
            <a:off x="4559300" y="4732338"/>
            <a:ext cx="1349375" cy="1077912"/>
          </a:xfrm>
          <a:prstGeom prst="rect">
            <a:avLst/>
          </a:prstGeom>
          <a:noFill/>
          <a:ln w="9525">
            <a:noFill/>
            <a:miter lim="800000"/>
            <a:headEnd/>
            <a:tailEnd/>
          </a:ln>
        </p:spPr>
      </p:pic>
      <p:pic>
        <p:nvPicPr>
          <p:cNvPr id="51218" name="Image 29"/>
          <p:cNvPicPr>
            <a:picLocks noChangeAspect="1"/>
          </p:cNvPicPr>
          <p:nvPr/>
        </p:nvPicPr>
        <p:blipFill>
          <a:blip r:embed="rId4">
            <a:clrChange>
              <a:clrFrom>
                <a:srgbClr val="FFFFFF"/>
              </a:clrFrom>
              <a:clrTo>
                <a:srgbClr val="FFFFFF">
                  <a:alpha val="0"/>
                </a:srgbClr>
              </a:clrTo>
            </a:clrChange>
          </a:blip>
          <a:srcRect/>
          <a:stretch>
            <a:fillRect/>
          </a:stretch>
        </p:blipFill>
        <p:spPr bwMode="auto">
          <a:xfrm>
            <a:off x="1177925" y="4732338"/>
            <a:ext cx="1265238" cy="1039812"/>
          </a:xfrm>
          <a:prstGeom prst="rect">
            <a:avLst/>
          </a:prstGeom>
          <a:noFill/>
          <a:ln w="9525">
            <a:noFill/>
            <a:miter lim="800000"/>
            <a:headEnd/>
            <a:tailEnd/>
          </a:ln>
        </p:spPr>
      </p:pic>
      <p:pic>
        <p:nvPicPr>
          <p:cNvPr id="51219" name="Picture 2024"/>
          <p:cNvPicPr>
            <a:picLocks noChangeAspect="1" noChangeArrowheads="1"/>
          </p:cNvPicPr>
          <p:nvPr/>
        </p:nvPicPr>
        <p:blipFill>
          <a:blip r:embed="rId10"/>
          <a:srcRect/>
          <a:stretch>
            <a:fillRect/>
          </a:stretch>
        </p:blipFill>
        <p:spPr bwMode="auto">
          <a:xfrm>
            <a:off x="6608763" y="5848350"/>
            <a:ext cx="1179512" cy="5572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1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100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circle(in)">
                                      <p:cBhvr>
                                        <p:cTn id="11" dur="1000"/>
                                        <p:tgtEl>
                                          <p:spTgt spid="13">
                                            <p:txEl>
                                              <p:pRg st="0" end="0"/>
                                            </p:txEl>
                                          </p:spTgt>
                                        </p:tgtEl>
                                      </p:cBhvr>
                                    </p:animEffect>
                                  </p:childTnLst>
                                </p:cTn>
                              </p:par>
                            </p:childTnLst>
                          </p:cTn>
                        </p:par>
                        <p:par>
                          <p:cTn id="12" fill="hold">
                            <p:stCondLst>
                              <p:cond delay="4000"/>
                            </p:stCondLst>
                            <p:childTnLst>
                              <p:par>
                                <p:cTn id="13" presetID="6" presetClass="entr" presetSubtype="16" fill="hold" nodeType="afterEffect">
                                  <p:stCondLst>
                                    <p:cond delay="1000"/>
                                  </p:stCondLst>
                                  <p:childTnLst>
                                    <p:set>
                                      <p:cBhvr>
                                        <p:cTn id="14" dur="1" fill="hold">
                                          <p:stCondLst>
                                            <p:cond delay="0"/>
                                          </p:stCondLst>
                                        </p:cTn>
                                        <p:tgtEl>
                                          <p:spTgt spid="22">
                                            <p:txEl>
                                              <p:pRg st="0" end="0"/>
                                            </p:txEl>
                                          </p:spTgt>
                                        </p:tgtEl>
                                        <p:attrNameLst>
                                          <p:attrName>style.visibility</p:attrName>
                                        </p:attrNameLst>
                                      </p:cBhvr>
                                      <p:to>
                                        <p:strVal val="visible"/>
                                      </p:to>
                                    </p:set>
                                    <p:animEffect transition="in" filter="circle(in)">
                                      <p:cBhvr>
                                        <p:cTn id="15" dur="1000"/>
                                        <p:tgtEl>
                                          <p:spTgt spid="2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dirty="0"/>
              <a:t>RAPPEL de valeur d’élément</a:t>
            </a:r>
          </a:p>
        </p:txBody>
      </p:sp>
      <p:pic>
        <p:nvPicPr>
          <p:cNvPr id="52226" name="Image 2"/>
          <p:cNvPicPr>
            <a:picLocks noChangeAspect="1"/>
          </p:cNvPicPr>
          <p:nvPr/>
        </p:nvPicPr>
        <p:blipFill>
          <a:blip r:embed="rId2"/>
          <a:srcRect/>
          <a:stretch>
            <a:fillRect/>
          </a:stretch>
        </p:blipFill>
        <p:spPr bwMode="auto">
          <a:xfrm>
            <a:off x="8864600" y="519113"/>
            <a:ext cx="1241425" cy="712787"/>
          </a:xfrm>
          <a:prstGeom prst="rect">
            <a:avLst/>
          </a:prstGeom>
          <a:noFill/>
          <a:ln w="9525">
            <a:noFill/>
            <a:miter lim="800000"/>
            <a:headEnd/>
            <a:tailEnd/>
          </a:ln>
        </p:spPr>
      </p:pic>
      <p:pic>
        <p:nvPicPr>
          <p:cNvPr id="52228" name="Image 2"/>
          <p:cNvPicPr>
            <a:picLocks noChangeAspect="1"/>
          </p:cNvPicPr>
          <p:nvPr/>
        </p:nvPicPr>
        <p:blipFill>
          <a:blip r:embed="rId3"/>
          <a:srcRect/>
          <a:stretch>
            <a:fillRect/>
          </a:stretch>
        </p:blipFill>
        <p:spPr bwMode="auto">
          <a:xfrm>
            <a:off x="430213" y="2436812"/>
            <a:ext cx="4641850" cy="2290762"/>
          </a:xfrm>
          <a:prstGeom prst="rect">
            <a:avLst/>
          </a:prstGeom>
          <a:noFill/>
          <a:ln w="9525">
            <a:noFill/>
            <a:miter lim="800000"/>
            <a:headEnd/>
            <a:tailEnd/>
          </a:ln>
        </p:spPr>
      </p:pic>
      <p:sp>
        <p:nvSpPr>
          <p:cNvPr id="4" name="Rectangle 3"/>
          <p:cNvSpPr>
            <a:spLocks noChangeArrowheads="1"/>
          </p:cNvSpPr>
          <p:nvPr/>
        </p:nvSpPr>
        <p:spPr bwMode="auto">
          <a:xfrm>
            <a:off x="242208" y="1608328"/>
            <a:ext cx="1373867" cy="536194"/>
          </a:xfrm>
          <a:prstGeom prst="rect">
            <a:avLst/>
          </a:prstGeom>
          <a:noFill/>
          <a:ln w="9525">
            <a:noFill/>
            <a:miter lim="800000"/>
            <a:headEnd/>
            <a:tailEnd/>
          </a:ln>
        </p:spPr>
        <p:txBody>
          <a:bodyPr wrap="square" lIns="104287" tIns="52144" rIns="104287" bIns="52144">
            <a:spAutoFit/>
          </a:bodyPr>
          <a:lstStyle/>
          <a:p>
            <a:pPr marL="0" marR="0" lvl="0" indent="0" algn="ctr" defTabSz="520700" rtl="0" eaLnBrk="1" fontAlgn="base" latinLnBrk="0" hangingPunct="1">
              <a:lnSpc>
                <a:spcPct val="100000"/>
              </a:lnSpc>
              <a:spcBef>
                <a:spcPct val="0"/>
              </a:spcBef>
              <a:spcAft>
                <a:spcPct val="0"/>
              </a:spcAft>
              <a:buClrTx/>
              <a:buSzTx/>
              <a:buFontTx/>
              <a:buNone/>
              <a:tabLst/>
              <a:defRPr/>
            </a:pPr>
            <a:r>
              <a:rPr kumimoji="0" lang="fr-FR" altLang="fr-FR" sz="2800" b="1" i="0" u="none" strike="noStrike" kern="1200" cap="none" spc="0" normalizeH="0" baseline="0" noProof="0" dirty="0">
                <a:ln>
                  <a:noFill/>
                </a:ln>
                <a:solidFill>
                  <a:prstClr val="black"/>
                </a:solidFill>
                <a:effectLst/>
                <a:uLnTx/>
                <a:uFillTx/>
                <a:latin typeface="Arial" charset="0"/>
                <a:ea typeface="+mn-ea"/>
                <a:cs typeface="Arial" charset="0"/>
              </a:rPr>
              <a:t>1.402</a:t>
            </a:r>
            <a:endParaRPr kumimoji="0" lang="fr-FR" altLang="fr-FR" sz="2800" b="0" i="0" u="none" strike="noStrike" kern="1200" cap="none" spc="0" normalizeH="0" baseline="0" noProof="0" dirty="0">
              <a:ln>
                <a:noFill/>
              </a:ln>
              <a:solidFill>
                <a:prstClr val="black"/>
              </a:solidFill>
              <a:effectLst/>
              <a:uLnTx/>
              <a:uFillTx/>
              <a:latin typeface="Arial" charset="0"/>
              <a:ea typeface="+mn-ea"/>
              <a:cs typeface="Arial" charset="0"/>
            </a:endParaRPr>
          </a:p>
        </p:txBody>
      </p:sp>
      <p:pic>
        <p:nvPicPr>
          <p:cNvPr id="52231" name="Picture 2040"/>
          <p:cNvPicPr>
            <a:picLocks noChangeAspect="1" noChangeArrowheads="1"/>
          </p:cNvPicPr>
          <p:nvPr/>
        </p:nvPicPr>
        <p:blipFill>
          <a:blip r:embed="rId4"/>
          <a:srcRect/>
          <a:stretch>
            <a:fillRect/>
          </a:stretch>
        </p:blipFill>
        <p:spPr bwMode="auto">
          <a:xfrm>
            <a:off x="1616075" y="4994085"/>
            <a:ext cx="1501775" cy="960437"/>
          </a:xfrm>
          <a:prstGeom prst="rect">
            <a:avLst/>
          </a:prstGeom>
          <a:noFill/>
          <a:ln w="9525">
            <a:noFill/>
            <a:miter lim="800000"/>
            <a:headEnd/>
            <a:tailEnd/>
          </a:ln>
        </p:spPr>
      </p:pic>
      <p:pic>
        <p:nvPicPr>
          <p:cNvPr id="3" name="Image 14">
            <a:extLst>
              <a:ext uri="{FF2B5EF4-FFF2-40B4-BE49-F238E27FC236}">
                <a16:creationId xmlns:a16="http://schemas.microsoft.com/office/drawing/2014/main" id="{6A416D6B-44B6-966D-381C-10BBF7CF265E}"/>
              </a:ext>
            </a:extLst>
          </p:cNvPr>
          <p:cNvPicPr>
            <a:picLocks noChangeAspect="1"/>
          </p:cNvPicPr>
          <p:nvPr/>
        </p:nvPicPr>
        <p:blipFill>
          <a:blip r:embed="rId5"/>
          <a:srcRect/>
          <a:stretch>
            <a:fillRect/>
          </a:stretch>
        </p:blipFill>
        <p:spPr bwMode="auto">
          <a:xfrm>
            <a:off x="5972175" y="1575594"/>
            <a:ext cx="4286250" cy="2743200"/>
          </a:xfrm>
          <a:prstGeom prst="rect">
            <a:avLst/>
          </a:prstGeom>
          <a:noFill/>
          <a:ln w="9525">
            <a:noFill/>
            <a:miter lim="800000"/>
            <a:headEnd/>
            <a:tailEnd/>
          </a:ln>
        </p:spPr>
      </p:pic>
      <p:sp>
        <p:nvSpPr>
          <p:cNvPr id="7" name="Rectangle 6">
            <a:extLst>
              <a:ext uri="{FF2B5EF4-FFF2-40B4-BE49-F238E27FC236}">
                <a16:creationId xmlns:a16="http://schemas.microsoft.com/office/drawing/2014/main" id="{68110A26-80E4-7574-BFCD-D04F41E0AFE8}"/>
              </a:ext>
            </a:extLst>
          </p:cNvPr>
          <p:cNvSpPr/>
          <p:nvPr/>
        </p:nvSpPr>
        <p:spPr>
          <a:xfrm>
            <a:off x="5843364" y="4727801"/>
            <a:ext cx="4689475" cy="698500"/>
          </a:xfrm>
          <a:prstGeom prst="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21437" rtl="0" eaLnBrk="1" fontAlgn="auto" latinLnBrk="0" hangingPunct="1">
              <a:lnSpc>
                <a:spcPct val="100000"/>
              </a:lnSpc>
              <a:spcBef>
                <a:spcPts val="0"/>
              </a:spcBef>
              <a:spcAft>
                <a:spcPts val="0"/>
              </a:spcAft>
              <a:buClrTx/>
              <a:buSzTx/>
              <a:buFontTx/>
              <a:buNone/>
              <a:tabLst/>
              <a:defRPr/>
            </a:pPr>
            <a:endParaRPr kumimoji="0" lang="fr-FR" sz="2100" b="0" i="0" u="none" strike="noStrike" kern="1200" cap="none" spc="0" normalizeH="0" baseline="0" noProof="0">
              <a:ln>
                <a:noFill/>
              </a:ln>
              <a:solidFill>
                <a:prstClr val="white"/>
              </a:solidFill>
              <a:effectLst/>
              <a:uLnTx/>
              <a:uFillTx/>
              <a:latin typeface="Arial"/>
              <a:ea typeface="+mn-ea"/>
              <a:cs typeface="+mn-cs"/>
            </a:endParaRPr>
          </a:p>
        </p:txBody>
      </p:sp>
      <p:pic>
        <p:nvPicPr>
          <p:cNvPr id="8" name="Picture 2" descr="Afficher l’image source">
            <a:extLst>
              <a:ext uri="{FF2B5EF4-FFF2-40B4-BE49-F238E27FC236}">
                <a16:creationId xmlns:a16="http://schemas.microsoft.com/office/drawing/2014/main" id="{49BAF808-EA85-EFAF-E672-9E4F15A2D5E7}"/>
              </a:ext>
            </a:extLst>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027514" y="4735739"/>
            <a:ext cx="696912" cy="696912"/>
          </a:xfrm>
          <a:prstGeom prst="rect">
            <a:avLst/>
          </a:prstGeom>
          <a:noFill/>
          <a:ln w="9525">
            <a:noFill/>
            <a:miter lim="800000"/>
            <a:headEnd/>
            <a:tailEnd/>
          </a:ln>
        </p:spPr>
      </p:pic>
      <p:sp>
        <p:nvSpPr>
          <p:cNvPr id="9" name="Rectangle 8">
            <a:extLst>
              <a:ext uri="{FF2B5EF4-FFF2-40B4-BE49-F238E27FC236}">
                <a16:creationId xmlns:a16="http://schemas.microsoft.com/office/drawing/2014/main" id="{6EC1CD5D-54CE-4AEB-D5F0-B7BF2D5547F8}"/>
              </a:ext>
            </a:extLst>
          </p:cNvPr>
          <p:cNvSpPr>
            <a:spLocks noChangeArrowheads="1"/>
          </p:cNvSpPr>
          <p:nvPr/>
        </p:nvSpPr>
        <p:spPr bwMode="auto">
          <a:xfrm>
            <a:off x="6724426" y="4892901"/>
            <a:ext cx="3644900" cy="382588"/>
          </a:xfrm>
          <a:prstGeom prst="rect">
            <a:avLst/>
          </a:prstGeom>
          <a:noFill/>
          <a:ln w="9525">
            <a:noFill/>
            <a:miter lim="800000"/>
            <a:headEnd/>
            <a:tailEnd/>
          </a:ln>
        </p:spPr>
        <p:txBody>
          <a:bodyPr lIns="104287" tIns="52144" rIns="104287" bIns="52144">
            <a:spAutoFit/>
          </a:bodyPr>
          <a:lstStyle/>
          <a:p>
            <a:pPr marL="0" marR="0" lvl="0" indent="0" algn="just" defTabSz="5207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dirty="0">
                <a:ln>
                  <a:noFill/>
                </a:ln>
                <a:solidFill>
                  <a:prstClr val="black"/>
                </a:solidFill>
                <a:effectLst/>
                <a:uLnTx/>
                <a:uFillTx/>
                <a:latin typeface="Arial" charset="0"/>
                <a:ea typeface="+mn-ea"/>
                <a:cs typeface="Arial" charset="0"/>
              </a:rPr>
              <a:t>Obligatoirement jambe tendue </a:t>
            </a:r>
          </a:p>
        </p:txBody>
      </p:sp>
      <p:sp>
        <p:nvSpPr>
          <p:cNvPr id="12" name="Rectangle 11">
            <a:extLst>
              <a:ext uri="{FF2B5EF4-FFF2-40B4-BE49-F238E27FC236}">
                <a16:creationId xmlns:a16="http://schemas.microsoft.com/office/drawing/2014/main" id="{D7885096-C1EE-0A41-B8F5-E93ACF5AD48E}"/>
              </a:ext>
            </a:extLst>
          </p:cNvPr>
          <p:cNvSpPr>
            <a:spLocks noChangeArrowheads="1"/>
          </p:cNvSpPr>
          <p:nvPr/>
        </p:nvSpPr>
        <p:spPr bwMode="auto">
          <a:xfrm>
            <a:off x="7934099" y="5686234"/>
            <a:ext cx="508003" cy="536575"/>
          </a:xfrm>
          <a:prstGeom prst="rect">
            <a:avLst/>
          </a:prstGeom>
          <a:noFill/>
          <a:ln w="9525">
            <a:noFill/>
            <a:miter lim="800000"/>
            <a:headEnd/>
            <a:tailEnd/>
          </a:ln>
        </p:spPr>
        <p:txBody>
          <a:bodyPr wrap="square" lIns="104287" tIns="52144" rIns="104287" bIns="52144">
            <a:spAutoFit/>
          </a:bodyPr>
          <a:lstStyle/>
          <a:p>
            <a:pPr marL="0" marR="0" lvl="0" indent="0" algn="just" defTabSz="520700" rtl="0" eaLnBrk="1" fontAlgn="base" latinLnBrk="0" hangingPunct="1">
              <a:lnSpc>
                <a:spcPct val="100000"/>
              </a:lnSpc>
              <a:spcBef>
                <a:spcPct val="0"/>
              </a:spcBef>
              <a:spcAft>
                <a:spcPct val="0"/>
              </a:spcAft>
              <a:buClrTx/>
              <a:buSzTx/>
              <a:buFontTx/>
              <a:buNone/>
              <a:tabLst/>
              <a:defRPr/>
            </a:pPr>
            <a:r>
              <a:rPr kumimoji="0" lang="fr-FR" altLang="fr-FR" sz="2800" b="1" i="0" u="none" strike="noStrike" kern="1200" cap="none" spc="0" normalizeH="0" baseline="0" noProof="0" dirty="0">
                <a:ln>
                  <a:noFill/>
                </a:ln>
                <a:solidFill>
                  <a:srgbClr val="00B050"/>
                </a:solidFill>
                <a:effectLst/>
                <a:uLnTx/>
                <a:uFillTx/>
                <a:latin typeface="Arial" charset="0"/>
                <a:ea typeface="+mn-ea"/>
                <a:cs typeface="Arial" charset="0"/>
              </a:rPr>
              <a:t>C</a:t>
            </a:r>
            <a:endParaRPr kumimoji="0" lang="fr-FR" altLang="fr-FR" sz="2800" b="0" i="0" u="none" strike="noStrike" kern="1200" cap="none" spc="0" normalizeH="0" baseline="0" noProof="0" dirty="0">
              <a:ln>
                <a:noFill/>
              </a:ln>
              <a:solidFill>
                <a:srgbClr val="00B050"/>
              </a:solidFill>
              <a:effectLst/>
              <a:uLnTx/>
              <a:uFillTx/>
              <a:latin typeface="Arial" charset="0"/>
              <a:ea typeface="+mn-ea"/>
              <a:cs typeface="Arial" charset="0"/>
            </a:endParaRPr>
          </a:p>
        </p:txBody>
      </p:sp>
      <p:sp>
        <p:nvSpPr>
          <p:cNvPr id="17" name="Rectangle 16">
            <a:extLst>
              <a:ext uri="{FF2B5EF4-FFF2-40B4-BE49-F238E27FC236}">
                <a16:creationId xmlns:a16="http://schemas.microsoft.com/office/drawing/2014/main" id="{70FD8D65-0746-7686-B2BF-331454E7F285}"/>
              </a:ext>
            </a:extLst>
          </p:cNvPr>
          <p:cNvSpPr>
            <a:spLocks noChangeArrowheads="1"/>
          </p:cNvSpPr>
          <p:nvPr/>
        </p:nvSpPr>
        <p:spPr bwMode="auto">
          <a:xfrm>
            <a:off x="3560760" y="5066844"/>
            <a:ext cx="508003" cy="536575"/>
          </a:xfrm>
          <a:prstGeom prst="rect">
            <a:avLst/>
          </a:prstGeom>
          <a:noFill/>
          <a:ln w="9525">
            <a:noFill/>
            <a:miter lim="800000"/>
            <a:headEnd/>
            <a:tailEnd/>
          </a:ln>
        </p:spPr>
        <p:txBody>
          <a:bodyPr wrap="square" lIns="104287" tIns="52144" rIns="104287" bIns="52144">
            <a:spAutoFit/>
          </a:bodyPr>
          <a:lstStyle/>
          <a:p>
            <a:pPr marL="0" marR="0" lvl="0" indent="0" algn="just" defTabSz="520700" rtl="0" eaLnBrk="1" fontAlgn="base" latinLnBrk="0" hangingPunct="1">
              <a:lnSpc>
                <a:spcPct val="100000"/>
              </a:lnSpc>
              <a:spcBef>
                <a:spcPct val="0"/>
              </a:spcBef>
              <a:spcAft>
                <a:spcPct val="0"/>
              </a:spcAft>
              <a:buClrTx/>
              <a:buSzTx/>
              <a:buFontTx/>
              <a:buNone/>
              <a:tabLst/>
              <a:defRPr/>
            </a:pPr>
            <a:r>
              <a:rPr kumimoji="0" lang="fr-FR" altLang="fr-FR" sz="2800" b="1" i="0" u="none" strike="noStrike" kern="1200" cap="none" spc="0" normalizeH="0" baseline="0" noProof="0" dirty="0">
                <a:ln>
                  <a:noFill/>
                </a:ln>
                <a:solidFill>
                  <a:srgbClr val="00B050"/>
                </a:solidFill>
                <a:effectLst/>
                <a:uLnTx/>
                <a:uFillTx/>
                <a:latin typeface="Arial" charset="0"/>
                <a:ea typeface="+mn-ea"/>
                <a:cs typeface="Arial" charset="0"/>
              </a:rPr>
              <a:t>D</a:t>
            </a:r>
            <a:endParaRPr kumimoji="0" lang="fr-FR" altLang="fr-FR" sz="2800" b="0" i="0" u="none" strike="noStrike" kern="1200" cap="none" spc="0" normalizeH="0" baseline="0" noProof="0" dirty="0">
              <a:ln>
                <a:noFill/>
              </a:ln>
              <a:solidFill>
                <a:srgbClr val="00B050"/>
              </a:solidFill>
              <a:effectLst/>
              <a:uLnTx/>
              <a:uFillTx/>
              <a:latin typeface="Arial" charset="0"/>
              <a:ea typeface="+mn-ea"/>
              <a:cs typeface="Arial" charset="0"/>
            </a:endParaRPr>
          </a:p>
        </p:txBody>
      </p:sp>
      <p:sp>
        <p:nvSpPr>
          <p:cNvPr id="18" name="Rectangle 17">
            <a:extLst>
              <a:ext uri="{FF2B5EF4-FFF2-40B4-BE49-F238E27FC236}">
                <a16:creationId xmlns:a16="http://schemas.microsoft.com/office/drawing/2014/main" id="{FF106F3D-CC3F-2C8B-3747-480156E8B3CE}"/>
              </a:ext>
            </a:extLst>
          </p:cNvPr>
          <p:cNvSpPr>
            <a:spLocks noChangeArrowheads="1"/>
          </p:cNvSpPr>
          <p:nvPr/>
        </p:nvSpPr>
        <p:spPr bwMode="auto">
          <a:xfrm>
            <a:off x="8864600" y="5719159"/>
            <a:ext cx="1373867" cy="536194"/>
          </a:xfrm>
          <a:prstGeom prst="rect">
            <a:avLst/>
          </a:prstGeom>
          <a:noFill/>
          <a:ln w="9525">
            <a:noFill/>
            <a:miter lim="800000"/>
            <a:headEnd/>
            <a:tailEnd/>
          </a:ln>
        </p:spPr>
        <p:txBody>
          <a:bodyPr wrap="square" lIns="104287" tIns="52144" rIns="104287" bIns="52144">
            <a:spAutoFit/>
          </a:bodyPr>
          <a:lstStyle/>
          <a:p>
            <a:pPr marL="0" marR="0" lvl="0" indent="0" algn="ctr" defTabSz="520700" rtl="0" eaLnBrk="1" fontAlgn="base" latinLnBrk="0" hangingPunct="1">
              <a:lnSpc>
                <a:spcPct val="100000"/>
              </a:lnSpc>
              <a:spcBef>
                <a:spcPct val="0"/>
              </a:spcBef>
              <a:spcAft>
                <a:spcPct val="0"/>
              </a:spcAft>
              <a:buClrTx/>
              <a:buSzTx/>
              <a:buFontTx/>
              <a:buNone/>
              <a:tabLst/>
              <a:defRPr/>
            </a:pPr>
            <a:r>
              <a:rPr lang="fr-FR" altLang="fr-FR" sz="2800" b="1" dirty="0">
                <a:solidFill>
                  <a:prstClr val="black"/>
                </a:solidFill>
              </a:rPr>
              <a:t>2</a:t>
            </a:r>
            <a:r>
              <a:rPr kumimoji="0" lang="fr-FR" altLang="fr-FR" sz="2800" b="1" i="0" u="none" strike="noStrike" kern="1200" cap="none" spc="0" normalizeH="0" baseline="0" noProof="0" dirty="0">
                <a:ln>
                  <a:noFill/>
                </a:ln>
                <a:solidFill>
                  <a:prstClr val="black"/>
                </a:solidFill>
                <a:effectLst/>
                <a:uLnTx/>
                <a:uFillTx/>
                <a:latin typeface="Arial" charset="0"/>
                <a:ea typeface="+mn-ea"/>
                <a:cs typeface="Arial" charset="0"/>
              </a:rPr>
              <a:t>.307</a:t>
            </a:r>
            <a:endParaRPr kumimoji="0" lang="fr-FR" altLang="fr-FR" sz="2800" b="0" i="0" u="none" strike="noStrike" kern="1200" cap="none" spc="0" normalizeH="0" baseline="0" noProof="0" dirty="0">
              <a:ln>
                <a:noFill/>
              </a:ln>
              <a:solidFill>
                <a:prstClr val="black"/>
              </a:solidFill>
              <a:effectLst/>
              <a:uLnTx/>
              <a:uFillTx/>
              <a:latin typeface="Arial"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1000"/>
                                        <p:tgtEl>
                                          <p:spTgt spid="4">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100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circle(in)">
                                      <p:cBhvr>
                                        <p:cTn id="11" dur="1000"/>
                                        <p:tgtEl>
                                          <p:spTgt spid="9">
                                            <p:txEl>
                                              <p:pRg st="0" end="0"/>
                                            </p:txEl>
                                          </p:spTgt>
                                        </p:tgtEl>
                                      </p:cBhvr>
                                    </p:animEffect>
                                  </p:childTnLst>
                                </p:cTn>
                              </p:par>
                            </p:childTnLst>
                          </p:cTn>
                        </p:par>
                        <p:par>
                          <p:cTn id="12" fill="hold">
                            <p:stCondLst>
                              <p:cond delay="4000"/>
                            </p:stCondLst>
                            <p:childTnLst>
                              <p:par>
                                <p:cTn id="13" presetID="6" presetClass="entr" presetSubtype="16" fill="hold" nodeType="afterEffect">
                                  <p:stCondLst>
                                    <p:cond delay="100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circle(in)">
                                      <p:cBhvr>
                                        <p:cTn id="15" dur="1000"/>
                                        <p:tgtEl>
                                          <p:spTgt spid="12">
                                            <p:txEl>
                                              <p:pRg st="0" end="0"/>
                                            </p:txEl>
                                          </p:spTgt>
                                        </p:tgtEl>
                                      </p:cBhvr>
                                    </p:animEffect>
                                  </p:childTnLst>
                                </p:cTn>
                              </p:par>
                            </p:childTnLst>
                          </p:cTn>
                        </p:par>
                        <p:par>
                          <p:cTn id="16" fill="hold">
                            <p:stCondLst>
                              <p:cond delay="6000"/>
                            </p:stCondLst>
                            <p:childTnLst>
                              <p:par>
                                <p:cTn id="17" presetID="6" presetClass="entr" presetSubtype="16" fill="hold" nodeType="afterEffect">
                                  <p:stCondLst>
                                    <p:cond delay="100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circle(in)">
                                      <p:cBhvr>
                                        <p:cTn id="19" dur="1000"/>
                                        <p:tgtEl>
                                          <p:spTgt spid="17">
                                            <p:txEl>
                                              <p:pRg st="0" end="0"/>
                                            </p:txEl>
                                          </p:spTgt>
                                        </p:tgtEl>
                                      </p:cBhvr>
                                    </p:animEffect>
                                  </p:childTnLst>
                                </p:cTn>
                              </p:par>
                            </p:childTnLst>
                          </p:cTn>
                        </p:par>
                        <p:par>
                          <p:cTn id="20" fill="hold">
                            <p:stCondLst>
                              <p:cond delay="8000"/>
                            </p:stCondLst>
                            <p:childTnLst>
                              <p:par>
                                <p:cTn id="21" presetID="6" presetClass="entr" presetSubtype="16" fill="hold" nodeType="afterEffect">
                                  <p:stCondLst>
                                    <p:cond delay="100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circle(in)">
                                      <p:cBhvr>
                                        <p:cTn id="23" dur="1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dirty="0"/>
              <a:t>RAPPEL de valeur d’élément</a:t>
            </a:r>
          </a:p>
        </p:txBody>
      </p:sp>
      <p:pic>
        <p:nvPicPr>
          <p:cNvPr id="54274" name="Image 2"/>
          <p:cNvPicPr>
            <a:picLocks noChangeAspect="1"/>
          </p:cNvPicPr>
          <p:nvPr/>
        </p:nvPicPr>
        <p:blipFill>
          <a:blip r:embed="rId2"/>
          <a:srcRect/>
          <a:stretch>
            <a:fillRect/>
          </a:stretch>
        </p:blipFill>
        <p:spPr bwMode="auto">
          <a:xfrm>
            <a:off x="8864600" y="519113"/>
            <a:ext cx="1241425" cy="712787"/>
          </a:xfrm>
          <a:prstGeom prst="rect">
            <a:avLst/>
          </a:prstGeom>
          <a:noFill/>
          <a:ln w="9525">
            <a:noFill/>
            <a:miter lim="800000"/>
            <a:headEnd/>
            <a:tailEnd/>
          </a:ln>
        </p:spPr>
      </p:pic>
      <p:sp>
        <p:nvSpPr>
          <p:cNvPr id="12" name="Rectangle 11"/>
          <p:cNvSpPr>
            <a:spLocks noChangeArrowheads="1"/>
          </p:cNvSpPr>
          <p:nvPr/>
        </p:nvSpPr>
        <p:spPr bwMode="auto">
          <a:xfrm rot="-2082668">
            <a:off x="73025" y="1739900"/>
            <a:ext cx="1982788" cy="536575"/>
          </a:xfrm>
          <a:prstGeom prst="rect">
            <a:avLst/>
          </a:prstGeom>
          <a:noFill/>
          <a:ln w="9525">
            <a:noFill/>
            <a:miter lim="800000"/>
            <a:headEnd/>
            <a:tailEnd/>
          </a:ln>
        </p:spPr>
        <p:txBody>
          <a:bodyPr lIns="104287" tIns="52144" rIns="104287" bIns="52144">
            <a:spAutoFit/>
          </a:bodyPr>
          <a:lstStyle/>
          <a:p>
            <a:pPr marL="0" marR="0" lvl="0" indent="0" algn="just" defTabSz="520700" rtl="0" eaLnBrk="1" fontAlgn="base" latinLnBrk="0" hangingPunct="1">
              <a:lnSpc>
                <a:spcPct val="100000"/>
              </a:lnSpc>
              <a:spcBef>
                <a:spcPct val="0"/>
              </a:spcBef>
              <a:spcAft>
                <a:spcPct val="0"/>
              </a:spcAft>
              <a:buClrTx/>
              <a:buSzTx/>
              <a:buFontTx/>
              <a:buNone/>
              <a:tabLst/>
              <a:defRPr/>
            </a:pPr>
            <a:r>
              <a:rPr kumimoji="0" lang="fr-FR" altLang="fr-FR" sz="2800" b="1" i="0" u="sng" strike="noStrike" kern="1200" cap="none" spc="0" normalizeH="0" baseline="0" noProof="0">
                <a:ln>
                  <a:noFill/>
                </a:ln>
                <a:solidFill>
                  <a:srgbClr val="FF0000"/>
                </a:solidFill>
                <a:effectLst/>
                <a:uLnTx/>
                <a:uFillTx/>
                <a:latin typeface="Arial" charset="0"/>
                <a:ea typeface="+mn-ea"/>
                <a:cs typeface="Arial" charset="0"/>
              </a:rPr>
              <a:t>Pirouettes</a:t>
            </a:r>
            <a:endParaRPr kumimoji="0" lang="fr-FR" altLang="fr-FR" sz="2800" b="0" i="0" u="sng" strike="noStrike" kern="1200" cap="none" spc="0" normalizeH="0" baseline="0" noProof="0">
              <a:ln>
                <a:noFill/>
              </a:ln>
              <a:solidFill>
                <a:srgbClr val="FF0000"/>
              </a:solidFill>
              <a:effectLst/>
              <a:uLnTx/>
              <a:uFillTx/>
              <a:latin typeface="Arial" charset="0"/>
              <a:ea typeface="+mn-ea"/>
              <a:cs typeface="Arial" charset="0"/>
            </a:endParaRPr>
          </a:p>
        </p:txBody>
      </p:sp>
      <p:cxnSp>
        <p:nvCxnSpPr>
          <p:cNvPr id="14" name="Connecteur droit 13"/>
          <p:cNvCxnSpPr>
            <a:cxnSpLocks/>
          </p:cNvCxnSpPr>
          <p:nvPr/>
        </p:nvCxnSpPr>
        <p:spPr>
          <a:xfrm>
            <a:off x="5762625" y="1441450"/>
            <a:ext cx="0" cy="455295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sp>
        <p:nvSpPr>
          <p:cNvPr id="16" name="Rectangle 15"/>
          <p:cNvSpPr>
            <a:spLocks noChangeArrowheads="1"/>
          </p:cNvSpPr>
          <p:nvPr/>
        </p:nvSpPr>
        <p:spPr bwMode="auto">
          <a:xfrm>
            <a:off x="3394075" y="1441450"/>
            <a:ext cx="1116013" cy="536575"/>
          </a:xfrm>
          <a:prstGeom prst="rect">
            <a:avLst/>
          </a:prstGeom>
          <a:noFill/>
          <a:ln w="9525">
            <a:noFill/>
            <a:miter lim="800000"/>
            <a:headEnd/>
            <a:tailEnd/>
          </a:ln>
        </p:spPr>
        <p:txBody>
          <a:bodyPr lIns="104287" tIns="52144" rIns="104287" bIns="52144">
            <a:spAutoFit/>
          </a:bodyPr>
          <a:lstStyle/>
          <a:p>
            <a:pPr marL="0" marR="0" lvl="0" indent="0" algn="just" defTabSz="520700" rtl="0" eaLnBrk="1" fontAlgn="base" latinLnBrk="0" hangingPunct="1">
              <a:lnSpc>
                <a:spcPct val="100000"/>
              </a:lnSpc>
              <a:spcBef>
                <a:spcPct val="0"/>
              </a:spcBef>
              <a:spcAft>
                <a:spcPct val="0"/>
              </a:spcAft>
              <a:buClrTx/>
              <a:buSzTx/>
              <a:buFontTx/>
              <a:buNone/>
              <a:tabLst/>
              <a:defRPr/>
            </a:pPr>
            <a:r>
              <a:rPr kumimoji="0" lang="fr-FR" altLang="fr-FR" sz="2800" b="1" i="0" u="none" strike="noStrike" kern="1200" cap="none" spc="0" normalizeH="0" baseline="0" noProof="0" dirty="0">
                <a:ln>
                  <a:noFill/>
                </a:ln>
                <a:solidFill>
                  <a:prstClr val="black"/>
                </a:solidFill>
                <a:effectLst/>
                <a:uLnTx/>
                <a:uFillTx/>
                <a:latin typeface="Arial" charset="0"/>
                <a:ea typeface="+mn-ea"/>
                <a:cs typeface="Arial" charset="0"/>
              </a:rPr>
              <a:t>2.205</a:t>
            </a:r>
            <a:endParaRPr kumimoji="0" lang="fr-FR" altLang="fr-FR" sz="2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7" name="Rectangle 16"/>
          <p:cNvSpPr>
            <a:spLocks noChangeArrowheads="1"/>
          </p:cNvSpPr>
          <p:nvPr/>
        </p:nvSpPr>
        <p:spPr bwMode="auto">
          <a:xfrm>
            <a:off x="7558088" y="1441450"/>
            <a:ext cx="1116012" cy="536575"/>
          </a:xfrm>
          <a:prstGeom prst="rect">
            <a:avLst/>
          </a:prstGeom>
          <a:noFill/>
          <a:ln w="9525">
            <a:noFill/>
            <a:miter lim="800000"/>
            <a:headEnd/>
            <a:tailEnd/>
          </a:ln>
        </p:spPr>
        <p:txBody>
          <a:bodyPr lIns="104287" tIns="52144" rIns="104287" bIns="52144">
            <a:spAutoFit/>
          </a:bodyPr>
          <a:lstStyle/>
          <a:p>
            <a:pPr marL="0" marR="0" lvl="0" indent="0" algn="just" defTabSz="520700" rtl="0" eaLnBrk="1" fontAlgn="base" latinLnBrk="0" hangingPunct="1">
              <a:lnSpc>
                <a:spcPct val="100000"/>
              </a:lnSpc>
              <a:spcBef>
                <a:spcPct val="0"/>
              </a:spcBef>
              <a:spcAft>
                <a:spcPct val="0"/>
              </a:spcAft>
              <a:buClrTx/>
              <a:buSzTx/>
              <a:buFontTx/>
              <a:buNone/>
              <a:tabLst/>
              <a:defRPr/>
            </a:pPr>
            <a:r>
              <a:rPr kumimoji="0" lang="fr-FR" altLang="fr-FR" sz="2800" b="1" i="0" u="none" strike="noStrike" kern="1200" cap="none" spc="0" normalizeH="0" baseline="0" noProof="0" dirty="0">
                <a:ln>
                  <a:noFill/>
                </a:ln>
                <a:solidFill>
                  <a:prstClr val="black"/>
                </a:solidFill>
                <a:effectLst/>
                <a:uLnTx/>
                <a:uFillTx/>
                <a:latin typeface="Arial" charset="0"/>
                <a:ea typeface="+mn-ea"/>
                <a:cs typeface="Arial" charset="0"/>
              </a:rPr>
              <a:t>2.207</a:t>
            </a:r>
            <a:endParaRPr kumimoji="0" lang="fr-FR" altLang="fr-FR" sz="2800" b="0" i="0" u="none" strike="noStrike" kern="1200" cap="none" spc="0" normalizeH="0" baseline="0" noProof="0" dirty="0">
              <a:ln>
                <a:noFill/>
              </a:ln>
              <a:solidFill>
                <a:prstClr val="black"/>
              </a:solidFill>
              <a:effectLst/>
              <a:uLnTx/>
              <a:uFillTx/>
              <a:latin typeface="Arial" charset="0"/>
              <a:ea typeface="+mn-ea"/>
              <a:cs typeface="Arial" charset="0"/>
            </a:endParaRPr>
          </a:p>
        </p:txBody>
      </p:sp>
      <p:sp>
        <p:nvSpPr>
          <p:cNvPr id="18" name="Rectangle 17"/>
          <p:cNvSpPr/>
          <p:nvPr/>
        </p:nvSpPr>
        <p:spPr>
          <a:xfrm>
            <a:off x="5722938" y="5565775"/>
            <a:ext cx="4689475" cy="698500"/>
          </a:xfrm>
          <a:prstGeom prst="rect">
            <a:avLst/>
          </a:prstGeom>
          <a:noFill/>
          <a:ln w="12700">
            <a:solidFill>
              <a:srgbClr val="000000"/>
            </a:solid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521437" rtl="0" eaLnBrk="1" fontAlgn="auto" latinLnBrk="0" hangingPunct="1">
              <a:lnSpc>
                <a:spcPct val="100000"/>
              </a:lnSpc>
              <a:spcBef>
                <a:spcPts val="0"/>
              </a:spcBef>
              <a:spcAft>
                <a:spcPts val="0"/>
              </a:spcAft>
              <a:buClrTx/>
              <a:buSzTx/>
              <a:buFontTx/>
              <a:buNone/>
              <a:tabLst/>
              <a:defRPr/>
            </a:pPr>
            <a:endParaRPr kumimoji="0" lang="fr-FR" sz="2100" b="0" i="0" u="none" strike="noStrike" kern="1200" cap="none" spc="0" normalizeH="0" baseline="0" noProof="0">
              <a:ln>
                <a:noFill/>
              </a:ln>
              <a:solidFill>
                <a:prstClr val="white"/>
              </a:solidFill>
              <a:effectLst/>
              <a:uLnTx/>
              <a:uFillTx/>
              <a:latin typeface="Arial"/>
              <a:ea typeface="+mn-ea"/>
              <a:cs typeface="+mn-cs"/>
            </a:endParaRPr>
          </a:p>
        </p:txBody>
      </p:sp>
      <p:pic>
        <p:nvPicPr>
          <p:cNvPr id="54280" name="Picture 2" descr="Afficher l’image sourc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907088" y="5573713"/>
            <a:ext cx="696912" cy="696912"/>
          </a:xfrm>
          <a:prstGeom prst="rect">
            <a:avLst/>
          </a:prstGeom>
          <a:noFill/>
          <a:ln w="9525">
            <a:noFill/>
            <a:miter lim="800000"/>
            <a:headEnd/>
            <a:tailEnd/>
          </a:ln>
        </p:spPr>
      </p:pic>
      <p:sp>
        <p:nvSpPr>
          <p:cNvPr id="20" name="Rectangle 19"/>
          <p:cNvSpPr>
            <a:spLocks noChangeArrowheads="1"/>
          </p:cNvSpPr>
          <p:nvPr/>
        </p:nvSpPr>
        <p:spPr bwMode="auto">
          <a:xfrm>
            <a:off x="6684963" y="5734050"/>
            <a:ext cx="3644900" cy="382588"/>
          </a:xfrm>
          <a:prstGeom prst="rect">
            <a:avLst/>
          </a:prstGeom>
          <a:noFill/>
          <a:ln w="9525">
            <a:noFill/>
            <a:miter lim="800000"/>
            <a:headEnd/>
            <a:tailEnd/>
          </a:ln>
        </p:spPr>
        <p:txBody>
          <a:bodyPr lIns="104287" tIns="52144" rIns="104287" bIns="52144">
            <a:spAutoFit/>
          </a:bodyPr>
          <a:lstStyle/>
          <a:p>
            <a:pPr marL="0" marR="0" lvl="0" indent="0" algn="just" defTabSz="520700" rtl="0" eaLnBrk="1" fontAlgn="base" latinLnBrk="0" hangingPunct="1">
              <a:lnSpc>
                <a:spcPct val="100000"/>
              </a:lnSpc>
              <a:spcBef>
                <a:spcPct val="0"/>
              </a:spcBef>
              <a:spcAft>
                <a:spcPct val="0"/>
              </a:spcAft>
              <a:buClrTx/>
              <a:buSzTx/>
              <a:buFontTx/>
              <a:buNone/>
              <a:tabLst/>
              <a:defRPr/>
            </a:pPr>
            <a:r>
              <a:rPr kumimoji="0" lang="fr-FR" altLang="fr-FR" sz="1800" b="0" i="0" u="none" strike="noStrike" kern="1200" cap="none" spc="0" normalizeH="0" baseline="0" noProof="0">
                <a:ln>
                  <a:noFill/>
                </a:ln>
                <a:solidFill>
                  <a:prstClr val="black"/>
                </a:solidFill>
                <a:effectLst/>
                <a:uLnTx/>
                <a:uFillTx/>
                <a:latin typeface="Arial" charset="0"/>
                <a:ea typeface="+mn-ea"/>
                <a:cs typeface="Arial" charset="0"/>
              </a:rPr>
              <a:t>Obligatoirement jambe tendue </a:t>
            </a:r>
          </a:p>
        </p:txBody>
      </p:sp>
      <p:grpSp>
        <p:nvGrpSpPr>
          <p:cNvPr id="54282" name="Groupe 2"/>
          <p:cNvGrpSpPr>
            <a:grpSpLocks/>
          </p:cNvGrpSpPr>
          <p:nvPr/>
        </p:nvGrpSpPr>
        <p:grpSpPr bwMode="auto">
          <a:xfrm>
            <a:off x="925513" y="2441575"/>
            <a:ext cx="4657725" cy="3287713"/>
            <a:chOff x="925513" y="2615106"/>
            <a:chExt cx="4657725" cy="3287969"/>
          </a:xfrm>
        </p:grpSpPr>
        <p:pic>
          <p:nvPicPr>
            <p:cNvPr id="54288" name="Image 3"/>
            <p:cNvPicPr>
              <a:picLocks noChangeAspect="1"/>
            </p:cNvPicPr>
            <p:nvPr/>
          </p:nvPicPr>
          <p:blipFill>
            <a:blip r:embed="rId4"/>
            <a:srcRect/>
            <a:stretch>
              <a:fillRect/>
            </a:stretch>
          </p:blipFill>
          <p:spPr bwMode="auto">
            <a:xfrm>
              <a:off x="925513" y="2615106"/>
              <a:ext cx="4657725" cy="1895475"/>
            </a:xfrm>
            <a:prstGeom prst="rect">
              <a:avLst/>
            </a:prstGeom>
            <a:noFill/>
            <a:ln w="9525">
              <a:noFill/>
              <a:miter lim="800000"/>
              <a:headEnd/>
              <a:tailEnd/>
            </a:ln>
          </p:spPr>
        </p:pic>
        <p:pic>
          <p:nvPicPr>
            <p:cNvPr id="54289" name="Image 4"/>
            <p:cNvPicPr>
              <a:picLocks noChangeAspect="1"/>
            </p:cNvPicPr>
            <p:nvPr/>
          </p:nvPicPr>
          <p:blipFill>
            <a:blip r:embed="rId5"/>
            <a:srcRect/>
            <a:stretch>
              <a:fillRect/>
            </a:stretch>
          </p:blipFill>
          <p:spPr bwMode="auto">
            <a:xfrm>
              <a:off x="3008425" y="4510581"/>
              <a:ext cx="1012723" cy="1392494"/>
            </a:xfrm>
            <a:prstGeom prst="rect">
              <a:avLst/>
            </a:prstGeom>
            <a:noFill/>
            <a:ln w="9525">
              <a:noFill/>
              <a:miter lim="800000"/>
              <a:headEnd/>
              <a:tailEnd/>
            </a:ln>
          </p:spPr>
        </p:pic>
      </p:grpSp>
      <p:pic>
        <p:nvPicPr>
          <p:cNvPr id="54283" name="Image 5"/>
          <p:cNvPicPr>
            <a:picLocks noChangeAspect="1"/>
          </p:cNvPicPr>
          <p:nvPr/>
        </p:nvPicPr>
        <p:blipFill>
          <a:blip r:embed="rId6"/>
          <a:srcRect/>
          <a:stretch>
            <a:fillRect/>
          </a:stretch>
        </p:blipFill>
        <p:spPr bwMode="auto">
          <a:xfrm>
            <a:off x="5802313" y="1978025"/>
            <a:ext cx="4649787" cy="3498850"/>
          </a:xfrm>
          <a:prstGeom prst="rect">
            <a:avLst/>
          </a:prstGeom>
          <a:noFill/>
          <a:ln w="9525">
            <a:noFill/>
            <a:miter lim="800000"/>
            <a:headEnd/>
            <a:tailEnd/>
          </a:ln>
        </p:spPr>
      </p:pic>
      <p:sp>
        <p:nvSpPr>
          <p:cNvPr id="8" name="Rectangle 7"/>
          <p:cNvSpPr>
            <a:spLocks noChangeArrowheads="1"/>
          </p:cNvSpPr>
          <p:nvPr/>
        </p:nvSpPr>
        <p:spPr bwMode="auto">
          <a:xfrm>
            <a:off x="3232955" y="5794375"/>
            <a:ext cx="552450" cy="534988"/>
          </a:xfrm>
          <a:prstGeom prst="rect">
            <a:avLst/>
          </a:prstGeom>
          <a:noFill/>
          <a:ln w="9525">
            <a:noFill/>
            <a:miter lim="800000"/>
            <a:headEnd/>
            <a:tailEnd/>
          </a:ln>
        </p:spPr>
        <p:txBody>
          <a:bodyPr wrap="square" lIns="104287" tIns="52144" rIns="104287" bIns="52144">
            <a:spAutoFit/>
          </a:bodyPr>
          <a:lstStyle/>
          <a:p>
            <a:pPr marL="0" marR="0" lvl="0" indent="0" algn="just" defTabSz="520700" rtl="0" eaLnBrk="1" fontAlgn="base" latinLnBrk="0" hangingPunct="1">
              <a:lnSpc>
                <a:spcPct val="100000"/>
              </a:lnSpc>
              <a:spcBef>
                <a:spcPct val="0"/>
              </a:spcBef>
              <a:spcAft>
                <a:spcPct val="0"/>
              </a:spcAft>
              <a:buClrTx/>
              <a:buSzTx/>
              <a:buFontTx/>
              <a:buNone/>
              <a:tabLst/>
              <a:defRPr/>
            </a:pPr>
            <a:r>
              <a:rPr kumimoji="0" lang="fr-FR" altLang="fr-FR" sz="2800" b="1" i="0" u="none" strike="noStrike" kern="1200" cap="none" spc="0" normalizeH="0" baseline="0" noProof="0" dirty="0">
                <a:ln>
                  <a:noFill/>
                </a:ln>
                <a:solidFill>
                  <a:srgbClr val="00CC00"/>
                </a:solidFill>
                <a:effectLst/>
                <a:uLnTx/>
                <a:uFillTx/>
                <a:latin typeface="Arial" charset="0"/>
                <a:ea typeface="+mn-ea"/>
                <a:cs typeface="Arial" charset="0"/>
              </a:rPr>
              <a:t>B</a:t>
            </a:r>
            <a:endParaRPr kumimoji="0" lang="fr-FR" altLang="fr-FR" sz="2800" b="0" i="0" u="none" strike="noStrike" kern="1200" cap="none" spc="0" normalizeH="0" baseline="0" noProof="0" dirty="0">
              <a:ln>
                <a:noFill/>
              </a:ln>
              <a:solidFill>
                <a:srgbClr val="00CC00"/>
              </a:solidFill>
              <a:effectLst/>
              <a:uLnTx/>
              <a:uFillTx/>
              <a:latin typeface="Arial" charset="0"/>
              <a:ea typeface="+mn-ea"/>
              <a:cs typeface="Arial" charset="0"/>
            </a:endParaRPr>
          </a:p>
        </p:txBody>
      </p:sp>
      <p:sp>
        <p:nvSpPr>
          <p:cNvPr id="10" name="Rectangle 9"/>
          <p:cNvSpPr>
            <a:spLocks noChangeArrowheads="1"/>
          </p:cNvSpPr>
          <p:nvPr/>
        </p:nvSpPr>
        <p:spPr bwMode="auto">
          <a:xfrm>
            <a:off x="7795419" y="6351588"/>
            <a:ext cx="544512" cy="536575"/>
          </a:xfrm>
          <a:prstGeom prst="rect">
            <a:avLst/>
          </a:prstGeom>
          <a:noFill/>
          <a:ln w="9525">
            <a:noFill/>
            <a:miter lim="800000"/>
            <a:headEnd/>
            <a:tailEnd/>
          </a:ln>
        </p:spPr>
        <p:txBody>
          <a:bodyPr lIns="104287" tIns="52144" rIns="104287" bIns="52144">
            <a:spAutoFit/>
          </a:bodyPr>
          <a:lstStyle/>
          <a:p>
            <a:pPr marL="0" marR="0" lvl="0" indent="0" algn="just" defTabSz="520700" rtl="0" eaLnBrk="1" fontAlgn="base" latinLnBrk="0" hangingPunct="1">
              <a:lnSpc>
                <a:spcPct val="100000"/>
              </a:lnSpc>
              <a:spcBef>
                <a:spcPct val="0"/>
              </a:spcBef>
              <a:spcAft>
                <a:spcPct val="0"/>
              </a:spcAft>
              <a:buClrTx/>
              <a:buSzTx/>
              <a:buFontTx/>
              <a:buNone/>
              <a:tabLst/>
              <a:defRPr/>
            </a:pPr>
            <a:r>
              <a:rPr kumimoji="0" lang="fr-FR" altLang="fr-FR" sz="2800" b="1" i="0" u="none" strike="noStrike" kern="1200" cap="none" spc="0" normalizeH="0" baseline="0" noProof="0" dirty="0">
                <a:ln>
                  <a:noFill/>
                </a:ln>
                <a:solidFill>
                  <a:srgbClr val="00B050"/>
                </a:solidFill>
                <a:effectLst/>
                <a:uLnTx/>
                <a:uFillTx/>
                <a:latin typeface="Arial" charset="0"/>
                <a:ea typeface="+mn-ea"/>
                <a:cs typeface="Arial" charset="0"/>
              </a:rPr>
              <a:t>B</a:t>
            </a:r>
            <a:endParaRPr kumimoji="0" lang="fr-FR" altLang="fr-FR" sz="2800" b="0" i="0" u="none" strike="noStrike" kern="1200" cap="none" spc="0" normalizeH="0" baseline="0" noProof="0" dirty="0">
              <a:ln>
                <a:noFill/>
              </a:ln>
              <a:solidFill>
                <a:srgbClr val="00B050"/>
              </a:solidFill>
              <a:effectLst/>
              <a:uLnTx/>
              <a:uFillTx/>
              <a:latin typeface="Arial" charset="0"/>
              <a:ea typeface="+mn-ea"/>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10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circle(in)">
                                      <p:cBhvr>
                                        <p:cTn id="7" dur="1000"/>
                                        <p:tgtEl>
                                          <p:spTgt spid="12">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1000"/>
                                  </p:stCondLst>
                                  <p:childTnLst>
                                    <p:set>
                                      <p:cBhvr>
                                        <p:cTn id="10" dur="1" fill="hold">
                                          <p:stCondLst>
                                            <p:cond delay="0"/>
                                          </p:stCondLst>
                                        </p:cTn>
                                        <p:tgtEl>
                                          <p:spTgt spid="16">
                                            <p:txEl>
                                              <p:pRg st="0" end="0"/>
                                            </p:txEl>
                                          </p:spTgt>
                                        </p:tgtEl>
                                        <p:attrNameLst>
                                          <p:attrName>style.visibility</p:attrName>
                                        </p:attrNameLst>
                                      </p:cBhvr>
                                      <p:to>
                                        <p:strVal val="visible"/>
                                      </p:to>
                                    </p:set>
                                    <p:animEffect transition="in" filter="circle(in)">
                                      <p:cBhvr>
                                        <p:cTn id="11" dur="1000"/>
                                        <p:tgtEl>
                                          <p:spTgt spid="16">
                                            <p:txEl>
                                              <p:pRg st="0" end="0"/>
                                            </p:txEl>
                                          </p:spTgt>
                                        </p:tgtEl>
                                      </p:cBhvr>
                                    </p:animEffect>
                                  </p:childTnLst>
                                </p:cTn>
                              </p:par>
                            </p:childTnLst>
                          </p:cTn>
                        </p:par>
                        <p:par>
                          <p:cTn id="12" fill="hold">
                            <p:stCondLst>
                              <p:cond delay="4000"/>
                            </p:stCondLst>
                            <p:childTnLst>
                              <p:par>
                                <p:cTn id="13" presetID="6" presetClass="entr" presetSubtype="16" fill="hold" nodeType="afterEffect">
                                  <p:stCondLst>
                                    <p:cond delay="100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circle(in)">
                                      <p:cBhvr>
                                        <p:cTn id="15" dur="1000"/>
                                        <p:tgtEl>
                                          <p:spTgt spid="17">
                                            <p:txEl>
                                              <p:pRg st="0" end="0"/>
                                            </p:txEl>
                                          </p:spTgt>
                                        </p:tgtEl>
                                      </p:cBhvr>
                                    </p:animEffect>
                                  </p:childTnLst>
                                </p:cTn>
                              </p:par>
                            </p:childTnLst>
                          </p:cTn>
                        </p:par>
                        <p:par>
                          <p:cTn id="16" fill="hold">
                            <p:stCondLst>
                              <p:cond delay="6000"/>
                            </p:stCondLst>
                            <p:childTnLst>
                              <p:par>
                                <p:cTn id="17" presetID="6" presetClass="entr" presetSubtype="16" fill="hold" nodeType="afterEffect">
                                  <p:stCondLst>
                                    <p:cond delay="1000"/>
                                  </p:stCondLst>
                                  <p:childTnLst>
                                    <p:set>
                                      <p:cBhvr>
                                        <p:cTn id="18" dur="1" fill="hold">
                                          <p:stCondLst>
                                            <p:cond delay="0"/>
                                          </p:stCondLst>
                                        </p:cTn>
                                        <p:tgtEl>
                                          <p:spTgt spid="20">
                                            <p:txEl>
                                              <p:pRg st="0" end="0"/>
                                            </p:txEl>
                                          </p:spTgt>
                                        </p:tgtEl>
                                        <p:attrNameLst>
                                          <p:attrName>style.visibility</p:attrName>
                                        </p:attrNameLst>
                                      </p:cBhvr>
                                      <p:to>
                                        <p:strVal val="visible"/>
                                      </p:to>
                                    </p:set>
                                    <p:animEffect transition="in" filter="circle(in)">
                                      <p:cBhvr>
                                        <p:cTn id="19" dur="1000"/>
                                        <p:tgtEl>
                                          <p:spTgt spid="20">
                                            <p:txEl>
                                              <p:pRg st="0" end="0"/>
                                            </p:txEl>
                                          </p:spTgt>
                                        </p:tgtEl>
                                      </p:cBhvr>
                                    </p:animEffect>
                                  </p:childTnLst>
                                </p:cTn>
                              </p:par>
                            </p:childTnLst>
                          </p:cTn>
                        </p:par>
                        <p:par>
                          <p:cTn id="20" fill="hold">
                            <p:stCondLst>
                              <p:cond delay="8000"/>
                            </p:stCondLst>
                            <p:childTnLst>
                              <p:par>
                                <p:cTn id="21" presetID="6" presetClass="entr" presetSubtype="16" fill="hold" nodeType="afterEffect">
                                  <p:stCondLst>
                                    <p:cond delay="100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circle(in)">
                                      <p:cBhvr>
                                        <p:cTn id="23" dur="1000"/>
                                        <p:tgtEl>
                                          <p:spTgt spid="8">
                                            <p:txEl>
                                              <p:pRg st="0" end="0"/>
                                            </p:txEl>
                                          </p:spTgt>
                                        </p:tgtEl>
                                      </p:cBhvr>
                                    </p:animEffect>
                                  </p:childTnLst>
                                </p:cTn>
                              </p:par>
                            </p:childTnLst>
                          </p:cTn>
                        </p:par>
                        <p:par>
                          <p:cTn id="24" fill="hold">
                            <p:stCondLst>
                              <p:cond delay="10000"/>
                            </p:stCondLst>
                            <p:childTnLst>
                              <p:par>
                                <p:cTn id="25" presetID="6" presetClass="entr" presetSubtype="16" fill="hold" nodeType="afterEffect">
                                  <p:stCondLst>
                                    <p:cond delay="1000"/>
                                  </p:stCondLst>
                                  <p:childTnLst>
                                    <p:set>
                                      <p:cBhvr>
                                        <p:cTn id="26" dur="1" fill="hold">
                                          <p:stCondLst>
                                            <p:cond delay="0"/>
                                          </p:stCondLst>
                                        </p:cTn>
                                        <p:tgtEl>
                                          <p:spTgt spid="10">
                                            <p:txEl>
                                              <p:pRg st="0" end="0"/>
                                            </p:txEl>
                                          </p:spTgt>
                                        </p:tgtEl>
                                        <p:attrNameLst>
                                          <p:attrName>style.visibility</p:attrName>
                                        </p:attrNameLst>
                                      </p:cBhvr>
                                      <p:to>
                                        <p:strVal val="visible"/>
                                      </p:to>
                                    </p:set>
                                    <p:animEffect transition="in" filter="circle(in)">
                                      <p:cBhvr>
                                        <p:cTn id="27" dur="1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Généralités</a:t>
            </a:r>
          </a:p>
        </p:txBody>
      </p:sp>
      <p:sp>
        <p:nvSpPr>
          <p:cNvPr id="3" name="Rectangle 2"/>
          <p:cNvSpPr>
            <a:spLocks noChangeArrowheads="1"/>
          </p:cNvSpPr>
          <p:nvPr/>
        </p:nvSpPr>
        <p:spPr bwMode="auto">
          <a:xfrm>
            <a:off x="448469" y="2251444"/>
            <a:ext cx="9791700" cy="2690630"/>
          </a:xfrm>
          <a:prstGeom prst="rect">
            <a:avLst/>
          </a:prstGeom>
          <a:noFill/>
          <a:ln w="9525">
            <a:noFill/>
            <a:miter lim="800000"/>
            <a:headEnd/>
            <a:tailEnd/>
          </a:ln>
        </p:spPr>
        <p:txBody>
          <a:bodyPr lIns="104287" tIns="52144" rIns="104287" bIns="52144">
            <a:spAutoFit/>
          </a:bodyPr>
          <a:lstStyle/>
          <a:p>
            <a:pPr marL="180975" marR="0" lvl="0" indent="-180975" algn="l" defTabSz="520700" rtl="0" eaLnBrk="1" fontAlgn="base" latinLnBrk="0" hangingPunct="1">
              <a:lnSpc>
                <a:spcPct val="100000"/>
              </a:lnSpc>
              <a:spcBef>
                <a:spcPct val="0"/>
              </a:spcBef>
              <a:spcAft>
                <a:spcPct val="0"/>
              </a:spcAft>
              <a:buClrTx/>
              <a:buSzTx/>
              <a:buFont typeface="Arial" charset="0"/>
              <a:buChar char="•"/>
              <a:tabLst/>
              <a:defRPr/>
            </a:pPr>
            <a:endPar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0975" marR="0" lvl="0" indent="-180975" algn="l" defTabSz="520700" rtl="0" eaLnBrk="1" fontAlgn="base" latinLnBrk="0" hangingPunct="1">
              <a:lnSpc>
                <a:spcPct val="100000"/>
              </a:lnSpc>
              <a:spcBef>
                <a:spcPct val="0"/>
              </a:spcBef>
              <a:spcAft>
                <a:spcPct val="0"/>
              </a:spcAft>
              <a:buClrTx/>
              <a:buSzTx/>
              <a:buFont typeface="Arial" charset="0"/>
              <a:buChar char="•"/>
              <a:tabLst/>
              <a:defRPr/>
            </a:pPr>
            <a:endPar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80975" marR="0" lvl="0" indent="-180975" algn="l" defTabSz="520700" rtl="0" eaLnBrk="1" fontAlgn="base" latinLnBrk="0" hangingPunct="1">
              <a:lnSpc>
                <a:spcPct val="100000"/>
              </a:lnSpc>
              <a:spcBef>
                <a:spcPct val="0"/>
              </a:spcBef>
              <a:spcAft>
                <a:spcPct val="0"/>
              </a:spcAft>
              <a:buClrTx/>
              <a:buSzTx/>
              <a:buFont typeface="Arial" charset="0"/>
              <a:buChar char="•"/>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Fautes générales</a:t>
            </a:r>
          </a:p>
          <a:p>
            <a:pPr marL="542925" marR="0" lvl="1" indent="-180975" algn="l" defTabSz="520700" rtl="0" eaLnBrk="1" fontAlgn="base" latinLnBrk="0" hangingPunct="1">
              <a:lnSpc>
                <a:spcPct val="100000"/>
              </a:lnSpc>
              <a:spcBef>
                <a:spcPct val="0"/>
              </a:spcBef>
              <a:spcAft>
                <a:spcPct val="0"/>
              </a:spcAft>
              <a:buClrTx/>
              <a:buSzTx/>
              <a:buFont typeface="Arial" charset="0"/>
              <a:buChar char="•"/>
              <a:tabLst/>
              <a:defRPr/>
            </a:pPr>
            <a:r>
              <a:rPr kumimoji="0" lang="fr-FR" sz="2400" b="1"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la réception </a:t>
            </a:r>
            <a:r>
              <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frôler/toucher le tapis </a:t>
            </a: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avec les mains mais sans tomber : </a:t>
            </a:r>
            <a:r>
              <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0,30 pt</a:t>
            </a:r>
          </a:p>
          <a:p>
            <a:pPr marL="361950" marR="0" lvl="1" indent="0" algn="l" defTabSz="520700" rtl="0" eaLnBrk="1" fontAlgn="base" latinLnBrk="0" hangingPunct="1">
              <a:lnSpc>
                <a:spcPct val="100000"/>
              </a:lnSpc>
              <a:spcBef>
                <a:spcPct val="0"/>
              </a:spcBef>
              <a:spcAft>
                <a:spcPct val="0"/>
              </a:spcAft>
              <a:buClrTx/>
              <a:buSzTx/>
              <a:buFontTx/>
              <a:buNone/>
              <a:tabLst/>
              <a:defRPr/>
            </a:pPr>
            <a:endParaRPr kumimoji="0" lang="fr-FR"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542925" marR="0" lvl="1" indent="-180975" algn="l" defTabSz="520700" rtl="0" eaLnBrk="1" fontAlgn="base" latinLnBrk="0" hangingPunct="1">
              <a:lnSpc>
                <a:spcPct val="100000"/>
              </a:lnSpc>
              <a:spcBef>
                <a:spcPct val="0"/>
              </a:spcBef>
              <a:spcAft>
                <a:spcPct val="0"/>
              </a:spcAft>
              <a:buClrTx/>
              <a:buSzTx/>
              <a:buFont typeface="Arial" charset="0"/>
              <a:buChar char="•"/>
              <a:tabLst/>
              <a:defRPr/>
            </a:pPr>
            <a:r>
              <a:rPr kumimoji="0" lang="fr-FR"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Rappel : appui sur le tapis avec 1 ou 2 mains : 1 pt</a:t>
            </a:r>
          </a:p>
        </p:txBody>
      </p:sp>
      <p:pic>
        <p:nvPicPr>
          <p:cNvPr id="4" name="Image 3">
            <a:extLst>
              <a:ext uri="{FF2B5EF4-FFF2-40B4-BE49-F238E27FC236}">
                <a16:creationId xmlns:a16="http://schemas.microsoft.com/office/drawing/2014/main" id="{42182291-3CBE-A294-2E36-64F5B293F125}"/>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7166" y="585994"/>
            <a:ext cx="3467364" cy="451741"/>
          </a:xfrm>
          <a:prstGeom prst="rect">
            <a:avLst/>
          </a:prstGeom>
        </p:spPr>
        <p:txBody>
          <a:bodyPr vert="horz" wrap="square" lIns="0" tIns="12055" rIns="0" bIns="0" rtlCol="0">
            <a:spAutoFit/>
          </a:bodyPr>
          <a:lstStyle/>
          <a:p>
            <a:pPr marL="12690">
              <a:spcBef>
                <a:spcPts val="95"/>
              </a:spcBef>
            </a:pPr>
            <a:r>
              <a:rPr sz="2798" spc="-10" dirty="0">
                <a:solidFill>
                  <a:srgbClr val="FF0000"/>
                </a:solidFill>
                <a:highlight>
                  <a:srgbClr val="FFFF00"/>
                </a:highlight>
                <a:latin typeface="Arial"/>
                <a:cs typeface="Arial"/>
              </a:rPr>
              <a:t>BAISSE</a:t>
            </a:r>
            <a:r>
              <a:rPr sz="2798" spc="-25" dirty="0">
                <a:solidFill>
                  <a:srgbClr val="FFFFFF"/>
                </a:solidFill>
                <a:latin typeface="Arial"/>
                <a:cs typeface="Arial"/>
              </a:rPr>
              <a:t> </a:t>
            </a:r>
            <a:r>
              <a:rPr sz="2798" spc="-5" dirty="0">
                <a:solidFill>
                  <a:srgbClr val="FFFFFF"/>
                </a:solidFill>
                <a:latin typeface="Arial"/>
                <a:cs typeface="Arial"/>
              </a:rPr>
              <a:t>DE</a:t>
            </a:r>
            <a:r>
              <a:rPr sz="2798" spc="-35" dirty="0">
                <a:solidFill>
                  <a:srgbClr val="FFFFFF"/>
                </a:solidFill>
                <a:latin typeface="Arial"/>
                <a:cs typeface="Arial"/>
              </a:rPr>
              <a:t> </a:t>
            </a:r>
            <a:r>
              <a:rPr sz="2798" spc="-40" dirty="0">
                <a:solidFill>
                  <a:srgbClr val="FFFFFF"/>
                </a:solidFill>
                <a:latin typeface="Arial"/>
                <a:cs typeface="Arial"/>
              </a:rPr>
              <a:t>VALEUR</a:t>
            </a:r>
            <a:endParaRPr sz="2798" dirty="0">
              <a:latin typeface="Arial"/>
              <a:cs typeface="Arial"/>
            </a:endParaRPr>
          </a:p>
        </p:txBody>
      </p:sp>
      <p:sp>
        <p:nvSpPr>
          <p:cNvPr id="6" name="object 6"/>
          <p:cNvSpPr txBox="1"/>
          <p:nvPr/>
        </p:nvSpPr>
        <p:spPr>
          <a:xfrm>
            <a:off x="2763178" y="1400714"/>
            <a:ext cx="5200094" cy="1267031"/>
          </a:xfrm>
          <a:prstGeom prst="rect">
            <a:avLst/>
          </a:prstGeom>
        </p:spPr>
        <p:txBody>
          <a:bodyPr vert="horz" wrap="square" lIns="0" tIns="85019" rIns="0" bIns="0" rtlCol="0">
            <a:spAutoFit/>
          </a:bodyPr>
          <a:lstStyle/>
          <a:p>
            <a:pPr marL="1637624" defTabSz="913668" fontAlgn="auto">
              <a:spcBef>
                <a:spcPts val="669"/>
              </a:spcBef>
              <a:spcAft>
                <a:spcPts val="0"/>
              </a:spcAft>
            </a:pPr>
            <a:r>
              <a:rPr sz="2398" b="1" spc="-5" dirty="0">
                <a:solidFill>
                  <a:prstClr val="black"/>
                </a:solidFill>
                <a:latin typeface="Calibri"/>
                <a:cs typeface="Calibri"/>
              </a:rPr>
              <a:t>1.112</a:t>
            </a:r>
            <a:r>
              <a:rPr sz="2398" b="1" spc="-40" dirty="0">
                <a:solidFill>
                  <a:prstClr val="black"/>
                </a:solidFill>
                <a:latin typeface="Calibri"/>
                <a:cs typeface="Calibri"/>
              </a:rPr>
              <a:t> </a:t>
            </a:r>
            <a:r>
              <a:rPr sz="2398" b="1" spc="-5" dirty="0">
                <a:solidFill>
                  <a:prstClr val="black"/>
                </a:solidFill>
                <a:latin typeface="Calibri"/>
                <a:cs typeface="Calibri"/>
              </a:rPr>
              <a:t>et</a:t>
            </a:r>
            <a:r>
              <a:rPr sz="2398" b="1" spc="-40" dirty="0">
                <a:solidFill>
                  <a:prstClr val="black"/>
                </a:solidFill>
                <a:latin typeface="Calibri"/>
                <a:cs typeface="Calibri"/>
              </a:rPr>
              <a:t> </a:t>
            </a:r>
            <a:r>
              <a:rPr sz="2398" b="1" spc="-5" dirty="0">
                <a:solidFill>
                  <a:prstClr val="black"/>
                </a:solidFill>
                <a:latin typeface="Calibri"/>
                <a:cs typeface="Calibri"/>
              </a:rPr>
              <a:t>1.212</a:t>
            </a:r>
            <a:endParaRPr sz="2398">
              <a:solidFill>
                <a:prstClr val="black"/>
              </a:solidFill>
              <a:latin typeface="Calibri"/>
              <a:cs typeface="Calibri"/>
            </a:endParaRPr>
          </a:p>
          <a:p>
            <a:pPr marL="12690" marR="5076" indent="535511" defTabSz="913668" fontAlgn="auto">
              <a:spcBef>
                <a:spcPts val="575"/>
              </a:spcBef>
              <a:spcAft>
                <a:spcPts val="0"/>
              </a:spcAft>
            </a:pPr>
            <a:r>
              <a:rPr sz="2398" spc="-5" dirty="0">
                <a:solidFill>
                  <a:prstClr val="black"/>
                </a:solidFill>
                <a:latin typeface="Calibri"/>
                <a:cs typeface="Calibri"/>
              </a:rPr>
              <a:t>Sauts </a:t>
            </a:r>
            <a:r>
              <a:rPr sz="2398" dirty="0">
                <a:solidFill>
                  <a:prstClr val="black"/>
                </a:solidFill>
                <a:latin typeface="Calibri"/>
                <a:cs typeface="Calibri"/>
              </a:rPr>
              <a:t>« </a:t>
            </a:r>
            <a:r>
              <a:rPr sz="2398" spc="-5" dirty="0">
                <a:solidFill>
                  <a:prstClr val="black"/>
                </a:solidFill>
                <a:latin typeface="Calibri"/>
                <a:cs typeface="Calibri"/>
              </a:rPr>
              <a:t>cabriole </a:t>
            </a:r>
            <a:r>
              <a:rPr sz="2398" dirty="0">
                <a:solidFill>
                  <a:prstClr val="black"/>
                </a:solidFill>
                <a:latin typeface="Calibri"/>
                <a:cs typeface="Calibri"/>
              </a:rPr>
              <a:t>» </a:t>
            </a:r>
            <a:r>
              <a:rPr sz="2398" spc="-5" dirty="0">
                <a:solidFill>
                  <a:prstClr val="black"/>
                </a:solidFill>
                <a:latin typeface="Calibri"/>
                <a:cs typeface="Calibri"/>
              </a:rPr>
              <a:t>1/2 </a:t>
            </a:r>
            <a:r>
              <a:rPr sz="2398" dirty="0">
                <a:solidFill>
                  <a:prstClr val="black"/>
                </a:solidFill>
                <a:latin typeface="Calibri"/>
                <a:cs typeface="Calibri"/>
              </a:rPr>
              <a:t>tr </a:t>
            </a:r>
            <a:r>
              <a:rPr sz="2398" spc="-5" dirty="0">
                <a:solidFill>
                  <a:prstClr val="black"/>
                </a:solidFill>
                <a:latin typeface="Calibri"/>
                <a:cs typeface="Calibri"/>
              </a:rPr>
              <a:t>ou </a:t>
            </a:r>
            <a:r>
              <a:rPr sz="2398" dirty="0">
                <a:solidFill>
                  <a:prstClr val="black"/>
                </a:solidFill>
                <a:latin typeface="Calibri"/>
                <a:cs typeface="Calibri"/>
              </a:rPr>
              <a:t>1/1 tr </a:t>
            </a:r>
            <a:r>
              <a:rPr sz="2398" spc="5" dirty="0">
                <a:solidFill>
                  <a:prstClr val="black"/>
                </a:solidFill>
                <a:latin typeface="Calibri"/>
                <a:cs typeface="Calibri"/>
              </a:rPr>
              <a:t> </a:t>
            </a:r>
            <a:r>
              <a:rPr sz="2398" spc="-5" dirty="0">
                <a:solidFill>
                  <a:prstClr val="black"/>
                </a:solidFill>
                <a:latin typeface="Calibri"/>
                <a:cs typeface="Calibri"/>
              </a:rPr>
              <a:t>jambe</a:t>
            </a:r>
            <a:r>
              <a:rPr sz="2398" spc="-15" dirty="0">
                <a:solidFill>
                  <a:prstClr val="black"/>
                </a:solidFill>
                <a:latin typeface="Calibri"/>
                <a:cs typeface="Calibri"/>
              </a:rPr>
              <a:t> </a:t>
            </a:r>
            <a:r>
              <a:rPr sz="2398" u="heavy" dirty="0">
                <a:solidFill>
                  <a:prstClr val="black"/>
                </a:solidFill>
                <a:uFill>
                  <a:solidFill>
                    <a:srgbClr val="000000"/>
                  </a:solidFill>
                </a:uFill>
                <a:latin typeface="Calibri"/>
                <a:cs typeface="Calibri"/>
              </a:rPr>
              <a:t>à</a:t>
            </a:r>
            <a:r>
              <a:rPr sz="2398" u="heavy" spc="-10" dirty="0">
                <a:solidFill>
                  <a:prstClr val="black"/>
                </a:solidFill>
                <a:uFill>
                  <a:solidFill>
                    <a:srgbClr val="000000"/>
                  </a:solidFill>
                </a:uFill>
                <a:latin typeface="Calibri"/>
                <a:cs typeface="Calibri"/>
              </a:rPr>
              <a:t> l’horizontale</a:t>
            </a:r>
            <a:r>
              <a:rPr sz="2398" spc="-25" dirty="0">
                <a:solidFill>
                  <a:prstClr val="black"/>
                </a:solidFill>
                <a:latin typeface="Calibri"/>
                <a:cs typeface="Calibri"/>
              </a:rPr>
              <a:t> </a:t>
            </a:r>
            <a:r>
              <a:rPr sz="2398" spc="-10" dirty="0">
                <a:solidFill>
                  <a:prstClr val="black"/>
                </a:solidFill>
                <a:latin typeface="Calibri"/>
                <a:cs typeface="Calibri"/>
              </a:rPr>
              <a:t>pendant</a:t>
            </a:r>
            <a:r>
              <a:rPr sz="2398" spc="-5" dirty="0">
                <a:solidFill>
                  <a:prstClr val="black"/>
                </a:solidFill>
                <a:latin typeface="Calibri"/>
                <a:cs typeface="Calibri"/>
              </a:rPr>
              <a:t> </a:t>
            </a:r>
            <a:r>
              <a:rPr sz="2398" spc="-10" dirty="0">
                <a:solidFill>
                  <a:prstClr val="black"/>
                </a:solidFill>
                <a:latin typeface="Calibri"/>
                <a:cs typeface="Calibri"/>
              </a:rPr>
              <a:t>tout</a:t>
            </a:r>
            <a:r>
              <a:rPr sz="2398" spc="-35" dirty="0">
                <a:solidFill>
                  <a:prstClr val="black"/>
                </a:solidFill>
                <a:latin typeface="Calibri"/>
                <a:cs typeface="Calibri"/>
              </a:rPr>
              <a:t> </a:t>
            </a:r>
            <a:r>
              <a:rPr sz="2398" dirty="0">
                <a:solidFill>
                  <a:prstClr val="black"/>
                </a:solidFill>
                <a:latin typeface="Calibri"/>
                <a:cs typeface="Calibri"/>
              </a:rPr>
              <a:t>le</a:t>
            </a:r>
            <a:r>
              <a:rPr sz="2398" spc="-5" dirty="0">
                <a:solidFill>
                  <a:prstClr val="black"/>
                </a:solidFill>
                <a:latin typeface="Calibri"/>
                <a:cs typeface="Calibri"/>
              </a:rPr>
              <a:t> </a:t>
            </a:r>
            <a:r>
              <a:rPr sz="2398" spc="-10" dirty="0">
                <a:solidFill>
                  <a:prstClr val="black"/>
                </a:solidFill>
                <a:latin typeface="Calibri"/>
                <a:cs typeface="Calibri"/>
              </a:rPr>
              <a:t>tour</a:t>
            </a:r>
            <a:endParaRPr sz="2398">
              <a:solidFill>
                <a:prstClr val="black"/>
              </a:solidFill>
              <a:latin typeface="Calibri"/>
              <a:cs typeface="Calibri"/>
            </a:endParaRPr>
          </a:p>
        </p:txBody>
      </p:sp>
      <p:sp>
        <p:nvSpPr>
          <p:cNvPr id="7" name="object 7"/>
          <p:cNvSpPr txBox="1"/>
          <p:nvPr/>
        </p:nvSpPr>
        <p:spPr>
          <a:xfrm>
            <a:off x="7501508" y="5341707"/>
            <a:ext cx="1065905" cy="403298"/>
          </a:xfrm>
          <a:prstGeom prst="rect">
            <a:avLst/>
          </a:prstGeom>
          <a:solidFill>
            <a:srgbClr val="FFFF00"/>
          </a:solidFill>
        </p:spPr>
        <p:txBody>
          <a:bodyPr vert="horz" wrap="square" lIns="0" tIns="34261" rIns="0" bIns="0" rtlCol="0">
            <a:spAutoFit/>
          </a:bodyPr>
          <a:lstStyle/>
          <a:p>
            <a:pPr marL="104691" defTabSz="913668" fontAlgn="auto">
              <a:spcBef>
                <a:spcPts val="270"/>
              </a:spcBef>
              <a:spcAft>
                <a:spcPts val="0"/>
              </a:spcAft>
            </a:pPr>
            <a:r>
              <a:rPr sz="2398" dirty="0">
                <a:solidFill>
                  <a:srgbClr val="FF0000"/>
                </a:solidFill>
                <a:latin typeface="Calibri"/>
                <a:cs typeface="Calibri"/>
              </a:rPr>
              <a:t>C</a:t>
            </a:r>
            <a:r>
              <a:rPr sz="2398" spc="-45" dirty="0">
                <a:solidFill>
                  <a:srgbClr val="FF0000"/>
                </a:solidFill>
                <a:latin typeface="Calibri"/>
                <a:cs typeface="Calibri"/>
              </a:rPr>
              <a:t> </a:t>
            </a:r>
            <a:r>
              <a:rPr sz="2398" spc="-5" dirty="0">
                <a:solidFill>
                  <a:prstClr val="black"/>
                </a:solidFill>
                <a:latin typeface="Calibri"/>
                <a:cs typeface="Calibri"/>
              </a:rPr>
              <a:t>-&gt;</a:t>
            </a:r>
            <a:r>
              <a:rPr sz="2398" spc="-25" dirty="0">
                <a:solidFill>
                  <a:prstClr val="black"/>
                </a:solidFill>
                <a:latin typeface="Calibri"/>
                <a:cs typeface="Calibri"/>
              </a:rPr>
              <a:t> </a:t>
            </a:r>
            <a:r>
              <a:rPr sz="2398" dirty="0">
                <a:solidFill>
                  <a:srgbClr val="33CC33"/>
                </a:solidFill>
                <a:latin typeface="Calibri"/>
                <a:cs typeface="Calibri"/>
              </a:rPr>
              <a:t>B</a:t>
            </a:r>
            <a:endParaRPr sz="2398">
              <a:solidFill>
                <a:prstClr val="black"/>
              </a:solidFill>
              <a:latin typeface="Calibri"/>
              <a:cs typeface="Calibri"/>
            </a:endParaRPr>
          </a:p>
        </p:txBody>
      </p:sp>
      <p:sp>
        <p:nvSpPr>
          <p:cNvPr id="8" name="object 8"/>
          <p:cNvSpPr txBox="1"/>
          <p:nvPr/>
        </p:nvSpPr>
        <p:spPr>
          <a:xfrm>
            <a:off x="3342954" y="5341707"/>
            <a:ext cx="1065905" cy="403298"/>
          </a:xfrm>
          <a:prstGeom prst="rect">
            <a:avLst/>
          </a:prstGeom>
          <a:solidFill>
            <a:srgbClr val="FFFF00"/>
          </a:solidFill>
        </p:spPr>
        <p:txBody>
          <a:bodyPr vert="horz" wrap="square" lIns="0" tIns="34261" rIns="0" bIns="0" rtlCol="0">
            <a:spAutoFit/>
          </a:bodyPr>
          <a:lstStyle/>
          <a:p>
            <a:pPr marL="104056" defTabSz="913668" fontAlgn="auto">
              <a:spcBef>
                <a:spcPts val="270"/>
              </a:spcBef>
              <a:spcAft>
                <a:spcPts val="0"/>
              </a:spcAft>
            </a:pPr>
            <a:r>
              <a:rPr sz="2398" dirty="0">
                <a:solidFill>
                  <a:srgbClr val="FF0000"/>
                </a:solidFill>
                <a:latin typeface="Calibri"/>
                <a:cs typeface="Calibri"/>
              </a:rPr>
              <a:t>B</a:t>
            </a:r>
            <a:r>
              <a:rPr sz="2398" spc="-45" dirty="0">
                <a:solidFill>
                  <a:srgbClr val="FF0000"/>
                </a:solidFill>
                <a:latin typeface="Calibri"/>
                <a:cs typeface="Calibri"/>
              </a:rPr>
              <a:t> </a:t>
            </a:r>
            <a:r>
              <a:rPr sz="2398" spc="-5" dirty="0">
                <a:solidFill>
                  <a:prstClr val="black"/>
                </a:solidFill>
                <a:latin typeface="Calibri"/>
                <a:cs typeface="Calibri"/>
              </a:rPr>
              <a:t>-&gt;</a:t>
            </a:r>
            <a:r>
              <a:rPr sz="2398" spc="-25" dirty="0">
                <a:solidFill>
                  <a:prstClr val="black"/>
                </a:solidFill>
                <a:latin typeface="Calibri"/>
                <a:cs typeface="Calibri"/>
              </a:rPr>
              <a:t> </a:t>
            </a:r>
            <a:r>
              <a:rPr sz="2398" dirty="0">
                <a:solidFill>
                  <a:srgbClr val="33CC33"/>
                </a:solidFill>
                <a:latin typeface="Calibri"/>
                <a:cs typeface="Calibri"/>
              </a:rPr>
              <a:t>A</a:t>
            </a:r>
            <a:endParaRPr sz="2398">
              <a:solidFill>
                <a:prstClr val="black"/>
              </a:solidFill>
              <a:latin typeface="Calibri"/>
              <a:cs typeface="Calibri"/>
            </a:endParaRPr>
          </a:p>
        </p:txBody>
      </p:sp>
      <p:pic>
        <p:nvPicPr>
          <p:cNvPr id="9" name="object 9"/>
          <p:cNvPicPr/>
          <p:nvPr/>
        </p:nvPicPr>
        <p:blipFill>
          <a:blip r:embed="rId2" cstate="print"/>
          <a:stretch>
            <a:fillRect/>
          </a:stretch>
        </p:blipFill>
        <p:spPr>
          <a:xfrm>
            <a:off x="675150" y="2901941"/>
            <a:ext cx="4064140" cy="1675359"/>
          </a:xfrm>
          <a:prstGeom prst="rect">
            <a:avLst/>
          </a:prstGeom>
        </p:spPr>
      </p:pic>
      <p:pic>
        <p:nvPicPr>
          <p:cNvPr id="10" name="object 10"/>
          <p:cNvPicPr/>
          <p:nvPr/>
        </p:nvPicPr>
        <p:blipFill>
          <a:blip r:embed="rId3" cstate="print"/>
          <a:stretch>
            <a:fillRect/>
          </a:stretch>
        </p:blipFill>
        <p:spPr>
          <a:xfrm>
            <a:off x="5330107" y="2986436"/>
            <a:ext cx="4587198" cy="1598858"/>
          </a:xfrm>
          <a:prstGeom prst="rect">
            <a:avLst/>
          </a:prstGeom>
        </p:spPr>
      </p:pic>
      <p:pic>
        <p:nvPicPr>
          <p:cNvPr id="11" name="object 11"/>
          <p:cNvPicPr/>
          <p:nvPr/>
        </p:nvPicPr>
        <p:blipFill>
          <a:blip r:embed="rId4" cstate="print"/>
          <a:stretch>
            <a:fillRect/>
          </a:stretch>
        </p:blipFill>
        <p:spPr>
          <a:xfrm>
            <a:off x="6605827" y="4942440"/>
            <a:ext cx="616138" cy="1158811"/>
          </a:xfrm>
          <a:prstGeom prst="rect">
            <a:avLst/>
          </a:prstGeom>
        </p:spPr>
      </p:pic>
      <p:pic>
        <p:nvPicPr>
          <p:cNvPr id="12" name="object 12"/>
          <p:cNvPicPr/>
          <p:nvPr/>
        </p:nvPicPr>
        <p:blipFill>
          <a:blip r:embed="rId5" cstate="print"/>
          <a:stretch>
            <a:fillRect/>
          </a:stretch>
        </p:blipFill>
        <p:spPr>
          <a:xfrm>
            <a:off x="2505505" y="5031072"/>
            <a:ext cx="562184" cy="1037715"/>
          </a:xfrm>
          <a:prstGeom prst="rect">
            <a:avLst/>
          </a:prstGeom>
        </p:spPr>
      </p:pic>
      <p:grpSp>
        <p:nvGrpSpPr>
          <p:cNvPr id="13" name="object 13"/>
          <p:cNvGrpSpPr/>
          <p:nvPr/>
        </p:nvGrpSpPr>
        <p:grpSpPr>
          <a:xfrm>
            <a:off x="8701331" y="5169570"/>
            <a:ext cx="655405" cy="655405"/>
            <a:chOff x="8706530" y="5173910"/>
            <a:chExt cx="655955" cy="655955"/>
          </a:xfrm>
        </p:grpSpPr>
        <p:pic>
          <p:nvPicPr>
            <p:cNvPr id="14" name="object 14"/>
            <p:cNvPicPr/>
            <p:nvPr/>
          </p:nvPicPr>
          <p:blipFill>
            <a:blip r:embed="rId6" cstate="print"/>
            <a:stretch>
              <a:fillRect/>
            </a:stretch>
          </p:blipFill>
          <p:spPr>
            <a:xfrm>
              <a:off x="8706530" y="5173910"/>
              <a:ext cx="655429" cy="655429"/>
            </a:xfrm>
            <a:prstGeom prst="rect">
              <a:avLst/>
            </a:prstGeom>
          </p:spPr>
        </p:pic>
        <p:pic>
          <p:nvPicPr>
            <p:cNvPr id="15" name="object 15"/>
            <p:cNvPicPr/>
            <p:nvPr/>
          </p:nvPicPr>
          <p:blipFill>
            <a:blip r:embed="rId7" cstate="print"/>
            <a:stretch>
              <a:fillRect/>
            </a:stretch>
          </p:blipFill>
          <p:spPr>
            <a:xfrm>
              <a:off x="8731631" y="5175376"/>
              <a:ext cx="601726" cy="601599"/>
            </a:xfrm>
            <a:prstGeom prst="rect">
              <a:avLst/>
            </a:prstGeom>
          </p:spPr>
        </p:pic>
      </p:grpSp>
      <p:grpSp>
        <p:nvGrpSpPr>
          <p:cNvPr id="16" name="object 16"/>
          <p:cNvGrpSpPr/>
          <p:nvPr/>
        </p:nvGrpSpPr>
        <p:grpSpPr>
          <a:xfrm>
            <a:off x="4433142" y="5169570"/>
            <a:ext cx="655405" cy="655405"/>
            <a:chOff x="4434758" y="5173910"/>
            <a:chExt cx="655955" cy="655955"/>
          </a:xfrm>
        </p:grpSpPr>
        <p:pic>
          <p:nvPicPr>
            <p:cNvPr id="17" name="object 17"/>
            <p:cNvPicPr/>
            <p:nvPr/>
          </p:nvPicPr>
          <p:blipFill>
            <a:blip r:embed="rId8" cstate="print"/>
            <a:stretch>
              <a:fillRect/>
            </a:stretch>
          </p:blipFill>
          <p:spPr>
            <a:xfrm>
              <a:off x="4434758" y="5173910"/>
              <a:ext cx="655429" cy="655429"/>
            </a:xfrm>
            <a:prstGeom prst="rect">
              <a:avLst/>
            </a:prstGeom>
          </p:spPr>
        </p:pic>
        <p:pic>
          <p:nvPicPr>
            <p:cNvPr id="18" name="object 18"/>
            <p:cNvPicPr/>
            <p:nvPr/>
          </p:nvPicPr>
          <p:blipFill>
            <a:blip r:embed="rId9" cstate="print"/>
            <a:stretch>
              <a:fillRect/>
            </a:stretch>
          </p:blipFill>
          <p:spPr>
            <a:xfrm>
              <a:off x="4459604" y="5175376"/>
              <a:ext cx="601726" cy="601599"/>
            </a:xfrm>
            <a:prstGeom prst="rect">
              <a:avLst/>
            </a:prstGeom>
          </p:spPr>
        </p:pic>
      </p:grpSp>
      <p:pic>
        <p:nvPicPr>
          <p:cNvPr id="19" name="Image 18">
            <a:extLst>
              <a:ext uri="{FF2B5EF4-FFF2-40B4-BE49-F238E27FC236}">
                <a16:creationId xmlns:a16="http://schemas.microsoft.com/office/drawing/2014/main" id="{0EF4BCAD-FE58-8131-7A42-ED24B5ABD6A4}"/>
              </a:ext>
            </a:extLst>
          </p:cNvPr>
          <p:cNvPicPr>
            <a:picLocks noChangeAspect="1"/>
          </p:cNvPicPr>
          <p:nvPr/>
        </p:nvPicPr>
        <p:blipFill>
          <a:blip r:embed="rId10"/>
          <a:srcRect/>
          <a:stretch>
            <a:fillRect/>
          </a:stretch>
        </p:blipFill>
        <p:spPr bwMode="auto">
          <a:xfrm>
            <a:off x="9017665" y="585994"/>
            <a:ext cx="1173162" cy="671513"/>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7167" y="585994"/>
            <a:ext cx="3289713" cy="451741"/>
          </a:xfrm>
          <a:prstGeom prst="rect">
            <a:avLst/>
          </a:prstGeom>
        </p:spPr>
        <p:txBody>
          <a:bodyPr vert="horz" wrap="square" lIns="0" tIns="12055" rIns="0" bIns="0" rtlCol="0">
            <a:spAutoFit/>
          </a:bodyPr>
          <a:lstStyle/>
          <a:p>
            <a:pPr marL="12690">
              <a:spcBef>
                <a:spcPts val="95"/>
              </a:spcBef>
            </a:pPr>
            <a:r>
              <a:rPr sz="2798" spc="-10" dirty="0">
                <a:solidFill>
                  <a:srgbClr val="FFFFFF"/>
                </a:solidFill>
                <a:latin typeface="Arial"/>
                <a:cs typeface="Arial"/>
              </a:rPr>
              <a:t>NOUVEL</a:t>
            </a:r>
            <a:r>
              <a:rPr sz="2798" spc="-80" dirty="0">
                <a:solidFill>
                  <a:srgbClr val="FFFFFF"/>
                </a:solidFill>
                <a:latin typeface="Arial"/>
                <a:cs typeface="Arial"/>
              </a:rPr>
              <a:t> </a:t>
            </a:r>
            <a:r>
              <a:rPr sz="2798" spc="-10" dirty="0">
                <a:solidFill>
                  <a:srgbClr val="FFFFFF"/>
                </a:solidFill>
                <a:latin typeface="Arial"/>
                <a:cs typeface="Arial"/>
              </a:rPr>
              <a:t>ÉLÉMENT</a:t>
            </a:r>
            <a:endParaRPr sz="2798">
              <a:latin typeface="Arial"/>
              <a:cs typeface="Arial"/>
            </a:endParaRPr>
          </a:p>
        </p:txBody>
      </p:sp>
      <p:sp>
        <p:nvSpPr>
          <p:cNvPr id="6" name="object 6"/>
          <p:cNvSpPr txBox="1"/>
          <p:nvPr/>
        </p:nvSpPr>
        <p:spPr>
          <a:xfrm>
            <a:off x="2390493" y="1413064"/>
            <a:ext cx="6639066" cy="1485922"/>
          </a:xfrm>
          <a:prstGeom prst="rect">
            <a:avLst/>
          </a:prstGeom>
        </p:spPr>
        <p:txBody>
          <a:bodyPr vert="horz" wrap="square" lIns="0" tIns="194147" rIns="0" bIns="0" rtlCol="0">
            <a:spAutoFit/>
          </a:bodyPr>
          <a:lstStyle/>
          <a:p>
            <a:pPr marR="121822" algn="ctr" defTabSz="913668" fontAlgn="auto">
              <a:spcBef>
                <a:spcPts val="1529"/>
              </a:spcBef>
              <a:spcAft>
                <a:spcPts val="0"/>
              </a:spcAft>
            </a:pPr>
            <a:r>
              <a:rPr sz="2398" b="1" spc="-5" dirty="0">
                <a:solidFill>
                  <a:prstClr val="black"/>
                </a:solidFill>
                <a:latin typeface="Calibri"/>
                <a:cs typeface="Calibri"/>
              </a:rPr>
              <a:t>1.306</a:t>
            </a:r>
            <a:endParaRPr sz="2398">
              <a:solidFill>
                <a:prstClr val="black"/>
              </a:solidFill>
              <a:latin typeface="Calibri"/>
              <a:cs typeface="Calibri"/>
            </a:endParaRPr>
          </a:p>
          <a:p>
            <a:pPr algn="ctr" defTabSz="913668" fontAlgn="auto">
              <a:spcBef>
                <a:spcPts val="1434"/>
              </a:spcBef>
              <a:spcAft>
                <a:spcPts val="0"/>
              </a:spcAft>
            </a:pPr>
            <a:r>
              <a:rPr sz="2398" spc="-5" dirty="0">
                <a:solidFill>
                  <a:prstClr val="black"/>
                </a:solidFill>
                <a:latin typeface="Calibri"/>
                <a:cs typeface="Calibri"/>
              </a:rPr>
              <a:t>Saut</a:t>
            </a:r>
            <a:r>
              <a:rPr sz="2398" spc="-25" dirty="0">
                <a:solidFill>
                  <a:prstClr val="black"/>
                </a:solidFill>
                <a:latin typeface="Calibri"/>
                <a:cs typeface="Calibri"/>
              </a:rPr>
              <a:t> </a:t>
            </a:r>
            <a:r>
              <a:rPr sz="2398" spc="-5" dirty="0">
                <a:solidFill>
                  <a:prstClr val="black"/>
                </a:solidFill>
                <a:latin typeface="Calibri"/>
                <a:cs typeface="Calibri"/>
              </a:rPr>
              <a:t>carpé</a:t>
            </a:r>
            <a:r>
              <a:rPr sz="2398" spc="-10" dirty="0">
                <a:solidFill>
                  <a:prstClr val="black"/>
                </a:solidFill>
                <a:latin typeface="Calibri"/>
                <a:cs typeface="Calibri"/>
              </a:rPr>
              <a:t> </a:t>
            </a:r>
            <a:r>
              <a:rPr sz="2398" spc="-5" dirty="0">
                <a:solidFill>
                  <a:prstClr val="black"/>
                </a:solidFill>
                <a:latin typeface="Calibri"/>
                <a:cs typeface="Calibri"/>
              </a:rPr>
              <a:t>(angle</a:t>
            </a:r>
            <a:r>
              <a:rPr sz="2398" spc="-15" dirty="0">
                <a:solidFill>
                  <a:prstClr val="black"/>
                </a:solidFill>
                <a:latin typeface="Calibri"/>
                <a:cs typeface="Calibri"/>
              </a:rPr>
              <a:t> </a:t>
            </a:r>
            <a:r>
              <a:rPr sz="2398" spc="-5" dirty="0">
                <a:solidFill>
                  <a:prstClr val="black"/>
                </a:solidFill>
                <a:latin typeface="Calibri"/>
                <a:cs typeface="Calibri"/>
              </a:rPr>
              <a:t>des hanches </a:t>
            </a:r>
            <a:r>
              <a:rPr sz="2398" dirty="0">
                <a:solidFill>
                  <a:prstClr val="black"/>
                </a:solidFill>
                <a:latin typeface="Calibri"/>
                <a:cs typeface="Calibri"/>
              </a:rPr>
              <a:t>&lt;</a:t>
            </a:r>
            <a:r>
              <a:rPr sz="2398" spc="-5" dirty="0">
                <a:solidFill>
                  <a:prstClr val="black"/>
                </a:solidFill>
                <a:latin typeface="Calibri"/>
                <a:cs typeface="Calibri"/>
              </a:rPr>
              <a:t> </a:t>
            </a:r>
            <a:r>
              <a:rPr sz="2398" dirty="0">
                <a:solidFill>
                  <a:prstClr val="black"/>
                </a:solidFill>
                <a:latin typeface="Calibri"/>
                <a:cs typeface="Calibri"/>
              </a:rPr>
              <a:t>90</a:t>
            </a:r>
            <a:r>
              <a:rPr sz="2398" dirty="0">
                <a:solidFill>
                  <a:prstClr val="black"/>
                </a:solidFill>
                <a:latin typeface="Arial MT"/>
                <a:cs typeface="Arial MT"/>
              </a:rPr>
              <a:t>°</a:t>
            </a:r>
            <a:r>
              <a:rPr sz="2398" dirty="0">
                <a:solidFill>
                  <a:prstClr val="black"/>
                </a:solidFill>
                <a:latin typeface="Calibri"/>
                <a:cs typeface="Calibri"/>
              </a:rPr>
              <a:t>)</a:t>
            </a:r>
            <a:r>
              <a:rPr sz="2398" spc="-5" dirty="0">
                <a:solidFill>
                  <a:prstClr val="black"/>
                </a:solidFill>
                <a:latin typeface="Calibri"/>
                <a:cs typeface="Calibri"/>
              </a:rPr>
              <a:t> </a:t>
            </a:r>
            <a:r>
              <a:rPr sz="2398" spc="-20" dirty="0">
                <a:solidFill>
                  <a:prstClr val="black"/>
                </a:solidFill>
                <a:latin typeface="Calibri"/>
                <a:cs typeface="Calibri"/>
              </a:rPr>
              <a:t>avec</a:t>
            </a:r>
            <a:endParaRPr sz="2398">
              <a:solidFill>
                <a:prstClr val="black"/>
              </a:solidFill>
              <a:latin typeface="Calibri"/>
              <a:cs typeface="Calibri"/>
            </a:endParaRPr>
          </a:p>
          <a:p>
            <a:pPr algn="ctr" defTabSz="913668" fontAlgn="auto">
              <a:spcBef>
                <a:spcPts val="5"/>
              </a:spcBef>
              <a:spcAft>
                <a:spcPts val="0"/>
              </a:spcAft>
            </a:pPr>
            <a:r>
              <a:rPr sz="2398" spc="-5" dirty="0">
                <a:solidFill>
                  <a:prstClr val="black"/>
                </a:solidFill>
                <a:latin typeface="Calibri"/>
                <a:cs typeface="Calibri"/>
              </a:rPr>
              <a:t>1/1</a:t>
            </a:r>
            <a:r>
              <a:rPr sz="2398" spc="-20" dirty="0">
                <a:solidFill>
                  <a:prstClr val="black"/>
                </a:solidFill>
                <a:latin typeface="Calibri"/>
                <a:cs typeface="Calibri"/>
              </a:rPr>
              <a:t> </a:t>
            </a:r>
            <a:r>
              <a:rPr sz="2398" spc="-10" dirty="0">
                <a:solidFill>
                  <a:prstClr val="black"/>
                </a:solidFill>
                <a:latin typeface="Calibri"/>
                <a:cs typeface="Calibri"/>
              </a:rPr>
              <a:t>tour </a:t>
            </a:r>
            <a:r>
              <a:rPr sz="2398" spc="-5" dirty="0">
                <a:solidFill>
                  <a:prstClr val="black"/>
                </a:solidFill>
                <a:latin typeface="Calibri"/>
                <a:cs typeface="Calibri"/>
              </a:rPr>
              <a:t>(360</a:t>
            </a:r>
            <a:r>
              <a:rPr sz="2398" spc="-5" dirty="0">
                <a:solidFill>
                  <a:prstClr val="black"/>
                </a:solidFill>
                <a:latin typeface="Arial MT"/>
                <a:cs typeface="Arial MT"/>
              </a:rPr>
              <a:t>°</a:t>
            </a:r>
            <a:r>
              <a:rPr sz="2398" spc="-5" dirty="0">
                <a:solidFill>
                  <a:prstClr val="black"/>
                </a:solidFill>
                <a:latin typeface="Calibri"/>
                <a:cs typeface="Calibri"/>
              </a:rPr>
              <a:t>)</a:t>
            </a:r>
            <a:r>
              <a:rPr sz="2398" spc="-20" dirty="0">
                <a:solidFill>
                  <a:prstClr val="black"/>
                </a:solidFill>
                <a:latin typeface="Calibri"/>
                <a:cs typeface="Calibri"/>
              </a:rPr>
              <a:t> </a:t>
            </a:r>
            <a:r>
              <a:rPr sz="2398" spc="-5" dirty="0">
                <a:solidFill>
                  <a:prstClr val="black"/>
                </a:solidFill>
                <a:latin typeface="Calibri"/>
                <a:cs typeface="Calibri"/>
              </a:rPr>
              <a:t>réception</a:t>
            </a:r>
            <a:r>
              <a:rPr sz="2398" spc="-25" dirty="0">
                <a:solidFill>
                  <a:prstClr val="black"/>
                </a:solidFill>
                <a:latin typeface="Calibri"/>
                <a:cs typeface="Calibri"/>
              </a:rPr>
              <a:t> </a:t>
            </a:r>
            <a:r>
              <a:rPr sz="2398" dirty="0">
                <a:solidFill>
                  <a:prstClr val="black"/>
                </a:solidFill>
                <a:latin typeface="Calibri"/>
                <a:cs typeface="Calibri"/>
              </a:rPr>
              <a:t>appui</a:t>
            </a:r>
            <a:r>
              <a:rPr sz="2398" spc="-10" dirty="0">
                <a:solidFill>
                  <a:prstClr val="black"/>
                </a:solidFill>
                <a:latin typeface="Calibri"/>
                <a:cs typeface="Calibri"/>
              </a:rPr>
              <a:t> couché facial</a:t>
            </a:r>
            <a:r>
              <a:rPr sz="2398" spc="-20" dirty="0">
                <a:solidFill>
                  <a:prstClr val="black"/>
                </a:solidFill>
                <a:latin typeface="Calibri"/>
                <a:cs typeface="Calibri"/>
              </a:rPr>
              <a:t> </a:t>
            </a:r>
            <a:r>
              <a:rPr sz="2398" dirty="0">
                <a:solidFill>
                  <a:prstClr val="black"/>
                </a:solidFill>
                <a:latin typeface="Calibri"/>
                <a:cs typeface="Calibri"/>
              </a:rPr>
              <a:t>(</a:t>
            </a:r>
            <a:r>
              <a:rPr sz="2398" b="1" dirty="0">
                <a:solidFill>
                  <a:prstClr val="black"/>
                </a:solidFill>
                <a:latin typeface="Calibri"/>
                <a:cs typeface="Calibri"/>
              </a:rPr>
              <a:t>Moerz</a:t>
            </a:r>
            <a:r>
              <a:rPr sz="2398" dirty="0">
                <a:solidFill>
                  <a:prstClr val="black"/>
                </a:solidFill>
                <a:latin typeface="Calibri"/>
                <a:cs typeface="Calibri"/>
              </a:rPr>
              <a:t>)</a:t>
            </a:r>
            <a:endParaRPr sz="2398">
              <a:solidFill>
                <a:prstClr val="black"/>
              </a:solidFill>
              <a:latin typeface="Calibri"/>
              <a:cs typeface="Calibri"/>
            </a:endParaRPr>
          </a:p>
        </p:txBody>
      </p:sp>
      <p:sp>
        <p:nvSpPr>
          <p:cNvPr id="7" name="object 7"/>
          <p:cNvSpPr txBox="1"/>
          <p:nvPr/>
        </p:nvSpPr>
        <p:spPr>
          <a:xfrm>
            <a:off x="6226989" y="5507684"/>
            <a:ext cx="414307" cy="402016"/>
          </a:xfrm>
          <a:prstGeom prst="rect">
            <a:avLst/>
          </a:prstGeom>
          <a:solidFill>
            <a:srgbClr val="FFFF00"/>
          </a:solidFill>
        </p:spPr>
        <p:txBody>
          <a:bodyPr vert="horz" wrap="square" lIns="0" tIns="32992" rIns="0" bIns="0" rtlCol="0">
            <a:spAutoFit/>
          </a:bodyPr>
          <a:lstStyle/>
          <a:p>
            <a:pPr marL="104691" defTabSz="913668" fontAlgn="auto">
              <a:spcBef>
                <a:spcPts val="260"/>
              </a:spcBef>
              <a:spcAft>
                <a:spcPts val="0"/>
              </a:spcAft>
            </a:pPr>
            <a:r>
              <a:rPr sz="2398" dirty="0">
                <a:solidFill>
                  <a:prstClr val="black"/>
                </a:solidFill>
                <a:latin typeface="Calibri"/>
                <a:cs typeface="Calibri"/>
              </a:rPr>
              <a:t>C</a:t>
            </a:r>
            <a:endParaRPr sz="2398">
              <a:solidFill>
                <a:prstClr val="black"/>
              </a:solidFill>
              <a:latin typeface="Calibri"/>
              <a:cs typeface="Calibri"/>
            </a:endParaRPr>
          </a:p>
        </p:txBody>
      </p:sp>
      <p:pic>
        <p:nvPicPr>
          <p:cNvPr id="8" name="object 8"/>
          <p:cNvPicPr/>
          <p:nvPr/>
        </p:nvPicPr>
        <p:blipFill>
          <a:blip r:embed="rId2" cstate="print"/>
          <a:stretch>
            <a:fillRect/>
          </a:stretch>
        </p:blipFill>
        <p:spPr>
          <a:xfrm>
            <a:off x="5021102" y="5145480"/>
            <a:ext cx="733806" cy="1019814"/>
          </a:xfrm>
          <a:prstGeom prst="rect">
            <a:avLst/>
          </a:prstGeom>
        </p:spPr>
      </p:pic>
      <p:pic>
        <p:nvPicPr>
          <p:cNvPr id="9" name="object 9"/>
          <p:cNvPicPr/>
          <p:nvPr/>
        </p:nvPicPr>
        <p:blipFill>
          <a:blip r:embed="rId3" cstate="print"/>
          <a:stretch>
            <a:fillRect/>
          </a:stretch>
        </p:blipFill>
        <p:spPr>
          <a:xfrm>
            <a:off x="3312501" y="3121579"/>
            <a:ext cx="4397620" cy="1798334"/>
          </a:xfrm>
          <a:prstGeom prst="rect">
            <a:avLst/>
          </a:prstGeom>
        </p:spPr>
      </p:pic>
      <p:pic>
        <p:nvPicPr>
          <p:cNvPr id="10" name="Image 9">
            <a:extLst>
              <a:ext uri="{FF2B5EF4-FFF2-40B4-BE49-F238E27FC236}">
                <a16:creationId xmlns:a16="http://schemas.microsoft.com/office/drawing/2014/main" id="{8B0D9EB5-396F-1724-8FD1-AD8820F8C861}"/>
              </a:ext>
            </a:extLst>
          </p:cNvPr>
          <p:cNvPicPr>
            <a:picLocks noChangeAspect="1"/>
          </p:cNvPicPr>
          <p:nvPr/>
        </p:nvPicPr>
        <p:blipFill>
          <a:blip r:embed="rId4"/>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7166" y="585994"/>
            <a:ext cx="3467364" cy="451741"/>
          </a:xfrm>
          <a:prstGeom prst="rect">
            <a:avLst/>
          </a:prstGeom>
        </p:spPr>
        <p:txBody>
          <a:bodyPr vert="horz" wrap="square" lIns="0" tIns="12055" rIns="0" bIns="0" rtlCol="0">
            <a:spAutoFit/>
          </a:bodyPr>
          <a:lstStyle/>
          <a:p>
            <a:pPr marL="12690">
              <a:spcBef>
                <a:spcPts val="95"/>
              </a:spcBef>
            </a:pPr>
            <a:r>
              <a:rPr sz="2798" spc="-10" dirty="0">
                <a:solidFill>
                  <a:srgbClr val="FFFFFF"/>
                </a:solidFill>
                <a:latin typeface="Arial"/>
                <a:cs typeface="Arial"/>
              </a:rPr>
              <a:t>BAISSE</a:t>
            </a:r>
            <a:r>
              <a:rPr sz="2798" spc="-25" dirty="0">
                <a:solidFill>
                  <a:srgbClr val="FFFFFF"/>
                </a:solidFill>
                <a:latin typeface="Arial"/>
                <a:cs typeface="Arial"/>
              </a:rPr>
              <a:t> </a:t>
            </a:r>
            <a:r>
              <a:rPr sz="2798" spc="-5" dirty="0">
                <a:solidFill>
                  <a:srgbClr val="FFFFFF"/>
                </a:solidFill>
                <a:latin typeface="Arial"/>
                <a:cs typeface="Arial"/>
              </a:rPr>
              <a:t>DE</a:t>
            </a:r>
            <a:r>
              <a:rPr sz="2798" spc="-35" dirty="0">
                <a:solidFill>
                  <a:srgbClr val="FFFFFF"/>
                </a:solidFill>
                <a:latin typeface="Arial"/>
                <a:cs typeface="Arial"/>
              </a:rPr>
              <a:t> </a:t>
            </a:r>
            <a:r>
              <a:rPr sz="2798" spc="-40" dirty="0">
                <a:solidFill>
                  <a:srgbClr val="FFFFFF"/>
                </a:solidFill>
                <a:latin typeface="Arial"/>
                <a:cs typeface="Arial"/>
              </a:rPr>
              <a:t>VALEUR</a:t>
            </a:r>
            <a:endParaRPr sz="2798">
              <a:latin typeface="Arial"/>
              <a:cs typeface="Arial"/>
            </a:endParaRPr>
          </a:p>
        </p:txBody>
      </p:sp>
      <p:sp>
        <p:nvSpPr>
          <p:cNvPr id="6" name="object 6"/>
          <p:cNvSpPr txBox="1"/>
          <p:nvPr/>
        </p:nvSpPr>
        <p:spPr>
          <a:xfrm>
            <a:off x="1784450" y="1413064"/>
            <a:ext cx="7851533" cy="1120469"/>
          </a:xfrm>
          <a:prstGeom prst="rect">
            <a:avLst/>
          </a:prstGeom>
        </p:spPr>
        <p:txBody>
          <a:bodyPr vert="horz" wrap="square" lIns="0" tIns="194147" rIns="0" bIns="0" rtlCol="0">
            <a:spAutoFit/>
          </a:bodyPr>
          <a:lstStyle/>
          <a:p>
            <a:pPr marR="121822" algn="ctr" defTabSz="913668" fontAlgn="auto">
              <a:spcBef>
                <a:spcPts val="1529"/>
              </a:spcBef>
              <a:spcAft>
                <a:spcPts val="0"/>
              </a:spcAft>
            </a:pPr>
            <a:r>
              <a:rPr sz="2398" b="1" spc="-5" dirty="0">
                <a:solidFill>
                  <a:prstClr val="black"/>
                </a:solidFill>
                <a:latin typeface="Calibri"/>
                <a:cs typeface="Calibri"/>
              </a:rPr>
              <a:t>1.309</a:t>
            </a:r>
            <a:endParaRPr sz="2398">
              <a:solidFill>
                <a:prstClr val="black"/>
              </a:solidFill>
              <a:latin typeface="Calibri"/>
              <a:cs typeface="Calibri"/>
            </a:endParaRPr>
          </a:p>
          <a:p>
            <a:pPr algn="ctr" defTabSz="913668" fontAlgn="auto">
              <a:spcBef>
                <a:spcPts val="1434"/>
              </a:spcBef>
              <a:spcAft>
                <a:spcPts val="0"/>
              </a:spcAft>
            </a:pPr>
            <a:r>
              <a:rPr sz="2398" spc="-5" dirty="0">
                <a:solidFill>
                  <a:prstClr val="black"/>
                </a:solidFill>
                <a:latin typeface="Calibri"/>
                <a:cs typeface="Calibri"/>
              </a:rPr>
              <a:t>Saut</a:t>
            </a:r>
            <a:r>
              <a:rPr sz="2398" spc="-10" dirty="0">
                <a:solidFill>
                  <a:prstClr val="black"/>
                </a:solidFill>
                <a:latin typeface="Calibri"/>
                <a:cs typeface="Calibri"/>
              </a:rPr>
              <a:t> </a:t>
            </a:r>
            <a:r>
              <a:rPr sz="2398" spc="-5" dirty="0">
                <a:solidFill>
                  <a:prstClr val="black"/>
                </a:solidFill>
                <a:latin typeface="Calibri"/>
                <a:cs typeface="Calibri"/>
              </a:rPr>
              <a:t>écart pied</a:t>
            </a:r>
            <a:r>
              <a:rPr sz="2398" spc="5" dirty="0">
                <a:solidFill>
                  <a:prstClr val="black"/>
                </a:solidFill>
                <a:latin typeface="Calibri"/>
                <a:cs typeface="Calibri"/>
              </a:rPr>
              <a:t> </a:t>
            </a:r>
            <a:r>
              <a:rPr sz="2398" spc="-20" dirty="0">
                <a:solidFill>
                  <a:prstClr val="black"/>
                </a:solidFill>
                <a:latin typeface="Calibri"/>
                <a:cs typeface="Calibri"/>
              </a:rPr>
              <a:t>tête</a:t>
            </a:r>
            <a:r>
              <a:rPr sz="2398" dirty="0">
                <a:solidFill>
                  <a:prstClr val="black"/>
                </a:solidFill>
                <a:latin typeface="Calibri"/>
                <a:cs typeface="Calibri"/>
              </a:rPr>
              <a:t> </a:t>
            </a:r>
            <a:r>
              <a:rPr sz="2398" spc="-20" dirty="0">
                <a:solidFill>
                  <a:prstClr val="black"/>
                </a:solidFill>
                <a:latin typeface="Calibri"/>
                <a:cs typeface="Calibri"/>
              </a:rPr>
              <a:t>avec</a:t>
            </a:r>
            <a:r>
              <a:rPr sz="2398" dirty="0">
                <a:solidFill>
                  <a:prstClr val="black"/>
                </a:solidFill>
                <a:latin typeface="Calibri"/>
                <a:cs typeface="Calibri"/>
              </a:rPr>
              <a:t> </a:t>
            </a:r>
            <a:r>
              <a:rPr sz="2398" spc="-5" dirty="0">
                <a:solidFill>
                  <a:prstClr val="black"/>
                </a:solidFill>
                <a:latin typeface="Calibri"/>
                <a:cs typeface="Calibri"/>
              </a:rPr>
              <a:t>1/1 </a:t>
            </a:r>
            <a:r>
              <a:rPr sz="2398" spc="-10" dirty="0">
                <a:solidFill>
                  <a:prstClr val="black"/>
                </a:solidFill>
                <a:latin typeface="Calibri"/>
                <a:cs typeface="Calibri"/>
              </a:rPr>
              <a:t>tour</a:t>
            </a:r>
            <a:r>
              <a:rPr sz="2398" spc="10" dirty="0">
                <a:solidFill>
                  <a:prstClr val="black"/>
                </a:solidFill>
                <a:latin typeface="Calibri"/>
                <a:cs typeface="Calibri"/>
              </a:rPr>
              <a:t> </a:t>
            </a:r>
            <a:r>
              <a:rPr sz="2398" spc="-5" dirty="0">
                <a:solidFill>
                  <a:prstClr val="black"/>
                </a:solidFill>
                <a:latin typeface="Calibri"/>
                <a:cs typeface="Calibri"/>
              </a:rPr>
              <a:t>(360</a:t>
            </a:r>
            <a:r>
              <a:rPr sz="2398" spc="-5" dirty="0">
                <a:solidFill>
                  <a:prstClr val="black"/>
                </a:solidFill>
                <a:latin typeface="Arial MT"/>
                <a:cs typeface="Arial MT"/>
              </a:rPr>
              <a:t>°</a:t>
            </a:r>
            <a:r>
              <a:rPr sz="2398" spc="-5" dirty="0">
                <a:solidFill>
                  <a:prstClr val="black"/>
                </a:solidFill>
                <a:latin typeface="Calibri"/>
                <a:cs typeface="Calibri"/>
              </a:rPr>
              <a:t>) </a:t>
            </a:r>
            <a:r>
              <a:rPr sz="2398" spc="-15" dirty="0">
                <a:solidFill>
                  <a:prstClr val="black"/>
                </a:solidFill>
                <a:latin typeface="Calibri"/>
                <a:cs typeface="Calibri"/>
              </a:rPr>
              <a:t>(</a:t>
            </a:r>
            <a:r>
              <a:rPr sz="2398" b="1" spc="-15" dirty="0">
                <a:solidFill>
                  <a:prstClr val="black"/>
                </a:solidFill>
                <a:latin typeface="Calibri"/>
                <a:cs typeface="Calibri"/>
              </a:rPr>
              <a:t>Jurkowska-Kowalska</a:t>
            </a:r>
            <a:r>
              <a:rPr sz="2398" spc="-15" dirty="0">
                <a:solidFill>
                  <a:prstClr val="black"/>
                </a:solidFill>
                <a:latin typeface="Calibri"/>
                <a:cs typeface="Calibri"/>
              </a:rPr>
              <a:t>)</a:t>
            </a:r>
            <a:endParaRPr sz="2398">
              <a:solidFill>
                <a:prstClr val="black"/>
              </a:solidFill>
              <a:latin typeface="Calibri"/>
              <a:cs typeface="Calibri"/>
            </a:endParaRPr>
          </a:p>
        </p:txBody>
      </p:sp>
      <p:pic>
        <p:nvPicPr>
          <p:cNvPr id="7" name="object 7"/>
          <p:cNvPicPr/>
          <p:nvPr/>
        </p:nvPicPr>
        <p:blipFill>
          <a:blip r:embed="rId2" cstate="print"/>
          <a:stretch>
            <a:fillRect/>
          </a:stretch>
        </p:blipFill>
        <p:spPr>
          <a:xfrm>
            <a:off x="3432418" y="3126538"/>
            <a:ext cx="3854759" cy="1694389"/>
          </a:xfrm>
          <a:prstGeom prst="rect">
            <a:avLst/>
          </a:prstGeom>
        </p:spPr>
      </p:pic>
      <p:pic>
        <p:nvPicPr>
          <p:cNvPr id="8" name="object 8"/>
          <p:cNvPicPr/>
          <p:nvPr/>
        </p:nvPicPr>
        <p:blipFill>
          <a:blip r:embed="rId3" cstate="print"/>
          <a:stretch>
            <a:fillRect/>
          </a:stretch>
        </p:blipFill>
        <p:spPr>
          <a:xfrm>
            <a:off x="4125974" y="5289174"/>
            <a:ext cx="1179231" cy="1009563"/>
          </a:xfrm>
          <a:prstGeom prst="rect">
            <a:avLst/>
          </a:prstGeom>
        </p:spPr>
      </p:pic>
      <p:sp>
        <p:nvSpPr>
          <p:cNvPr id="9" name="object 9"/>
          <p:cNvSpPr txBox="1"/>
          <p:nvPr/>
        </p:nvSpPr>
        <p:spPr>
          <a:xfrm>
            <a:off x="5694036" y="5681274"/>
            <a:ext cx="1065905" cy="402016"/>
          </a:xfrm>
          <a:prstGeom prst="rect">
            <a:avLst/>
          </a:prstGeom>
          <a:solidFill>
            <a:srgbClr val="FFFF00"/>
          </a:solidFill>
        </p:spPr>
        <p:txBody>
          <a:bodyPr vert="horz" wrap="square" lIns="0" tIns="32992" rIns="0" bIns="0" rtlCol="0">
            <a:spAutoFit/>
          </a:bodyPr>
          <a:lstStyle/>
          <a:p>
            <a:pPr marL="104691" defTabSz="913668" fontAlgn="auto">
              <a:spcBef>
                <a:spcPts val="260"/>
              </a:spcBef>
              <a:spcAft>
                <a:spcPts val="0"/>
              </a:spcAft>
            </a:pPr>
            <a:r>
              <a:rPr sz="2398" dirty="0">
                <a:solidFill>
                  <a:srgbClr val="FF0000"/>
                </a:solidFill>
                <a:latin typeface="Calibri"/>
                <a:cs typeface="Calibri"/>
              </a:rPr>
              <a:t>D</a:t>
            </a:r>
            <a:r>
              <a:rPr sz="2398" spc="-35" dirty="0">
                <a:solidFill>
                  <a:srgbClr val="FF0000"/>
                </a:solidFill>
                <a:latin typeface="Calibri"/>
                <a:cs typeface="Calibri"/>
              </a:rPr>
              <a:t> </a:t>
            </a:r>
            <a:r>
              <a:rPr sz="2398" spc="-5" dirty="0">
                <a:solidFill>
                  <a:prstClr val="black"/>
                </a:solidFill>
                <a:latin typeface="Calibri"/>
                <a:cs typeface="Calibri"/>
              </a:rPr>
              <a:t>-&gt;</a:t>
            </a:r>
            <a:r>
              <a:rPr sz="2398" spc="-25" dirty="0">
                <a:solidFill>
                  <a:prstClr val="black"/>
                </a:solidFill>
                <a:latin typeface="Calibri"/>
                <a:cs typeface="Calibri"/>
              </a:rPr>
              <a:t> </a:t>
            </a:r>
            <a:r>
              <a:rPr sz="2398" dirty="0">
                <a:solidFill>
                  <a:srgbClr val="33CC33"/>
                </a:solidFill>
                <a:latin typeface="Calibri"/>
                <a:cs typeface="Calibri"/>
              </a:rPr>
              <a:t>C</a:t>
            </a:r>
            <a:endParaRPr sz="2398">
              <a:solidFill>
                <a:prstClr val="black"/>
              </a:solidFill>
              <a:latin typeface="Calibri"/>
              <a:cs typeface="Calibri"/>
            </a:endParaRPr>
          </a:p>
        </p:txBody>
      </p:sp>
      <p:grpSp>
        <p:nvGrpSpPr>
          <p:cNvPr id="10" name="object 10"/>
          <p:cNvGrpSpPr/>
          <p:nvPr/>
        </p:nvGrpSpPr>
        <p:grpSpPr>
          <a:xfrm>
            <a:off x="6893860" y="5507615"/>
            <a:ext cx="655405" cy="655405"/>
            <a:chOff x="6897542" y="5512239"/>
            <a:chExt cx="655955" cy="655955"/>
          </a:xfrm>
        </p:grpSpPr>
        <p:pic>
          <p:nvPicPr>
            <p:cNvPr id="11" name="object 11"/>
            <p:cNvPicPr/>
            <p:nvPr/>
          </p:nvPicPr>
          <p:blipFill>
            <a:blip r:embed="rId4" cstate="print"/>
            <a:stretch>
              <a:fillRect/>
            </a:stretch>
          </p:blipFill>
          <p:spPr>
            <a:xfrm>
              <a:off x="6897542" y="5512239"/>
              <a:ext cx="655429" cy="655429"/>
            </a:xfrm>
            <a:prstGeom prst="rect">
              <a:avLst/>
            </a:prstGeom>
          </p:spPr>
        </p:pic>
        <p:pic>
          <p:nvPicPr>
            <p:cNvPr id="12" name="object 12"/>
            <p:cNvPicPr/>
            <p:nvPr/>
          </p:nvPicPr>
          <p:blipFill>
            <a:blip r:embed="rId5" cstate="print"/>
            <a:stretch>
              <a:fillRect/>
            </a:stretch>
          </p:blipFill>
          <p:spPr>
            <a:xfrm>
              <a:off x="6922643" y="5513959"/>
              <a:ext cx="601726" cy="601598"/>
            </a:xfrm>
            <a:prstGeom prst="rect">
              <a:avLst/>
            </a:prstGeom>
          </p:spPr>
        </p:pic>
      </p:grpSp>
      <p:pic>
        <p:nvPicPr>
          <p:cNvPr id="13" name="Image 12">
            <a:extLst>
              <a:ext uri="{FF2B5EF4-FFF2-40B4-BE49-F238E27FC236}">
                <a16:creationId xmlns:a16="http://schemas.microsoft.com/office/drawing/2014/main" id="{B25A3E4B-9DB1-2A81-C6BF-25B43A680967}"/>
              </a:ext>
            </a:extLst>
          </p:cNvPr>
          <p:cNvPicPr>
            <a:picLocks noChangeAspect="1"/>
          </p:cNvPicPr>
          <p:nvPr/>
        </p:nvPicPr>
        <p:blipFill>
          <a:blip r:embed="rId6"/>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817167" y="585994"/>
            <a:ext cx="3289713" cy="451741"/>
          </a:xfrm>
          <a:prstGeom prst="rect">
            <a:avLst/>
          </a:prstGeom>
        </p:spPr>
        <p:txBody>
          <a:bodyPr vert="horz" wrap="square" lIns="0" tIns="12055" rIns="0" bIns="0" rtlCol="0">
            <a:spAutoFit/>
          </a:bodyPr>
          <a:lstStyle/>
          <a:p>
            <a:pPr marL="12690">
              <a:spcBef>
                <a:spcPts val="95"/>
              </a:spcBef>
            </a:pPr>
            <a:r>
              <a:rPr sz="2798" spc="-10" dirty="0">
                <a:solidFill>
                  <a:srgbClr val="FFFFFF"/>
                </a:solidFill>
                <a:latin typeface="Arial"/>
                <a:cs typeface="Arial"/>
              </a:rPr>
              <a:t>NOUVEL</a:t>
            </a:r>
            <a:r>
              <a:rPr sz="2798" spc="-80" dirty="0">
                <a:solidFill>
                  <a:srgbClr val="FFFFFF"/>
                </a:solidFill>
                <a:latin typeface="Arial"/>
                <a:cs typeface="Arial"/>
              </a:rPr>
              <a:t> </a:t>
            </a:r>
            <a:r>
              <a:rPr sz="2798" spc="-10" dirty="0">
                <a:solidFill>
                  <a:srgbClr val="FFFFFF"/>
                </a:solidFill>
                <a:latin typeface="Arial"/>
                <a:cs typeface="Arial"/>
              </a:rPr>
              <a:t>ÉLÉMENT</a:t>
            </a:r>
            <a:endParaRPr sz="2798">
              <a:latin typeface="Arial"/>
              <a:cs typeface="Arial"/>
            </a:endParaRPr>
          </a:p>
        </p:txBody>
      </p:sp>
      <p:sp>
        <p:nvSpPr>
          <p:cNvPr id="6" name="object 6"/>
          <p:cNvSpPr txBox="1"/>
          <p:nvPr/>
        </p:nvSpPr>
        <p:spPr>
          <a:xfrm>
            <a:off x="5000691" y="1416106"/>
            <a:ext cx="1417400" cy="1114125"/>
          </a:xfrm>
          <a:prstGeom prst="rect">
            <a:avLst/>
          </a:prstGeom>
        </p:spPr>
        <p:txBody>
          <a:bodyPr vert="horz" wrap="square" lIns="0" tIns="190975" rIns="0" bIns="0" rtlCol="0">
            <a:spAutoFit/>
          </a:bodyPr>
          <a:lstStyle/>
          <a:p>
            <a:pPr marL="296308" defTabSz="913668" fontAlgn="auto">
              <a:spcBef>
                <a:spcPts val="1504"/>
              </a:spcBef>
              <a:spcAft>
                <a:spcPts val="0"/>
              </a:spcAft>
            </a:pPr>
            <a:r>
              <a:rPr sz="2398" b="1" spc="-5" dirty="0">
                <a:solidFill>
                  <a:prstClr val="black"/>
                </a:solidFill>
                <a:latin typeface="Calibri"/>
                <a:cs typeface="Calibri"/>
              </a:rPr>
              <a:t>1.111</a:t>
            </a:r>
            <a:endParaRPr sz="2398">
              <a:solidFill>
                <a:prstClr val="black"/>
              </a:solidFill>
              <a:latin typeface="Calibri"/>
              <a:cs typeface="Calibri"/>
            </a:endParaRPr>
          </a:p>
          <a:p>
            <a:pPr marL="12690" defTabSz="913668" fontAlgn="auto">
              <a:spcBef>
                <a:spcPts val="1409"/>
              </a:spcBef>
              <a:spcAft>
                <a:spcPts val="0"/>
              </a:spcAft>
            </a:pPr>
            <a:r>
              <a:rPr sz="2398" spc="-5" dirty="0">
                <a:solidFill>
                  <a:prstClr val="black"/>
                </a:solidFill>
                <a:latin typeface="Calibri"/>
                <a:cs typeface="Calibri"/>
              </a:rPr>
              <a:t>Saut</a:t>
            </a:r>
            <a:r>
              <a:rPr sz="2398" spc="-85" dirty="0">
                <a:solidFill>
                  <a:prstClr val="black"/>
                </a:solidFill>
                <a:latin typeface="Calibri"/>
                <a:cs typeface="Calibri"/>
              </a:rPr>
              <a:t> </a:t>
            </a:r>
            <a:r>
              <a:rPr sz="2398" dirty="0">
                <a:solidFill>
                  <a:prstClr val="black"/>
                </a:solidFill>
                <a:latin typeface="Calibri"/>
                <a:cs typeface="Calibri"/>
              </a:rPr>
              <a:t>ciseau</a:t>
            </a:r>
            <a:endParaRPr sz="2398">
              <a:solidFill>
                <a:prstClr val="black"/>
              </a:solidFill>
              <a:latin typeface="Calibri"/>
              <a:cs typeface="Calibri"/>
            </a:endParaRPr>
          </a:p>
        </p:txBody>
      </p:sp>
      <p:sp>
        <p:nvSpPr>
          <p:cNvPr id="7" name="object 7"/>
          <p:cNvSpPr txBox="1"/>
          <p:nvPr/>
        </p:nvSpPr>
        <p:spPr>
          <a:xfrm>
            <a:off x="6226989" y="5507684"/>
            <a:ext cx="414307" cy="402016"/>
          </a:xfrm>
          <a:prstGeom prst="rect">
            <a:avLst/>
          </a:prstGeom>
          <a:solidFill>
            <a:srgbClr val="FFFF00"/>
          </a:solidFill>
        </p:spPr>
        <p:txBody>
          <a:bodyPr vert="horz" wrap="square" lIns="0" tIns="32992" rIns="0" bIns="0" rtlCol="0">
            <a:spAutoFit/>
          </a:bodyPr>
          <a:lstStyle/>
          <a:p>
            <a:pPr marL="104691" defTabSz="913668" fontAlgn="auto">
              <a:spcBef>
                <a:spcPts val="260"/>
              </a:spcBef>
              <a:spcAft>
                <a:spcPts val="0"/>
              </a:spcAft>
            </a:pPr>
            <a:r>
              <a:rPr sz="2398" dirty="0">
                <a:solidFill>
                  <a:prstClr val="black"/>
                </a:solidFill>
                <a:latin typeface="Calibri"/>
                <a:cs typeface="Calibri"/>
              </a:rPr>
              <a:t>A</a:t>
            </a:r>
            <a:endParaRPr sz="2398">
              <a:solidFill>
                <a:prstClr val="black"/>
              </a:solidFill>
              <a:latin typeface="Calibri"/>
              <a:cs typeface="Calibri"/>
            </a:endParaRPr>
          </a:p>
        </p:txBody>
      </p:sp>
      <p:pic>
        <p:nvPicPr>
          <p:cNvPr id="8" name="object 8"/>
          <p:cNvPicPr/>
          <p:nvPr/>
        </p:nvPicPr>
        <p:blipFill>
          <a:blip r:embed="rId2" cstate="print"/>
          <a:stretch>
            <a:fillRect/>
          </a:stretch>
        </p:blipFill>
        <p:spPr>
          <a:xfrm>
            <a:off x="3801293" y="2853580"/>
            <a:ext cx="3807943" cy="1903402"/>
          </a:xfrm>
          <a:prstGeom prst="rect">
            <a:avLst/>
          </a:prstGeom>
        </p:spPr>
      </p:pic>
      <p:pic>
        <p:nvPicPr>
          <p:cNvPr id="9" name="object 9"/>
          <p:cNvPicPr/>
          <p:nvPr/>
        </p:nvPicPr>
        <p:blipFill>
          <a:blip r:embed="rId3" cstate="print"/>
          <a:stretch>
            <a:fillRect/>
          </a:stretch>
        </p:blipFill>
        <p:spPr>
          <a:xfrm>
            <a:off x="5115009" y="5255289"/>
            <a:ext cx="713439" cy="932311"/>
          </a:xfrm>
          <a:prstGeom prst="rect">
            <a:avLst/>
          </a:prstGeom>
        </p:spPr>
      </p:pic>
      <p:pic>
        <p:nvPicPr>
          <p:cNvPr id="10" name="Image 9">
            <a:extLst>
              <a:ext uri="{FF2B5EF4-FFF2-40B4-BE49-F238E27FC236}">
                <a16:creationId xmlns:a16="http://schemas.microsoft.com/office/drawing/2014/main" id="{0C20E749-DFDE-F874-EA39-D0C37BC9AB31}"/>
              </a:ext>
            </a:extLst>
          </p:cNvPr>
          <p:cNvPicPr>
            <a:picLocks noChangeAspect="1"/>
          </p:cNvPicPr>
          <p:nvPr/>
        </p:nvPicPr>
        <p:blipFill>
          <a:blip r:embed="rId4"/>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Calcul de la Note</a:t>
            </a:r>
          </a:p>
        </p:txBody>
      </p:sp>
      <p:sp>
        <p:nvSpPr>
          <p:cNvPr id="4" name="Rectangle 3"/>
          <p:cNvSpPr txBox="1">
            <a:spLocks noChangeArrowheads="1"/>
          </p:cNvSpPr>
          <p:nvPr/>
        </p:nvSpPr>
        <p:spPr>
          <a:xfrm>
            <a:off x="468314" y="1576285"/>
            <a:ext cx="9791700" cy="5321300"/>
          </a:xfrm>
          <a:prstGeom prst="rect">
            <a:avLst/>
          </a:prstGeom>
        </p:spPr>
        <p:txBody>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0" indent="0" fontAlgn="auto">
              <a:lnSpc>
                <a:spcPct val="90000"/>
              </a:lnSpc>
              <a:spcAft>
                <a:spcPts val="0"/>
              </a:spcAft>
              <a:buFont typeface="Arial"/>
              <a:buNone/>
              <a:defRPr/>
            </a:pPr>
            <a:r>
              <a:rPr lang="fr-FR" altLang="fr-FR" sz="2400" b="1" u="sng" dirty="0">
                <a:latin typeface="Arial" panose="020B0604020202020204" pitchFamily="34" charset="0"/>
                <a:cs typeface="Arial" panose="020B0604020202020204" pitchFamily="34" charset="0"/>
              </a:rPr>
              <a:t>La note finale est établie à partir de deux notes séparées.</a:t>
            </a:r>
          </a:p>
          <a:p>
            <a:pPr fontAlgn="auto">
              <a:lnSpc>
                <a:spcPct val="90000"/>
              </a:lnSpc>
              <a:spcAft>
                <a:spcPts val="0"/>
              </a:spcAft>
              <a:defRPr/>
            </a:pPr>
            <a:endParaRPr lang="fr-FR" altLang="fr-FR" sz="2400" b="1" dirty="0">
              <a:latin typeface="Arial" panose="020B0604020202020204" pitchFamily="34" charset="0"/>
              <a:cs typeface="Arial" panose="020B0604020202020204" pitchFamily="34" charset="0"/>
            </a:endParaRPr>
          </a:p>
          <a:p>
            <a:pPr marL="733977" indent="-342900" fontAlgn="auto">
              <a:lnSpc>
                <a:spcPct val="90000"/>
              </a:lnSpc>
              <a:spcAft>
                <a:spcPts val="0"/>
              </a:spcAft>
              <a:buFont typeface="Arial" panose="020B0604020202020204" pitchFamily="34" charset="0"/>
              <a:buChar char="•"/>
              <a:defRPr/>
            </a:pPr>
            <a:r>
              <a:rPr lang="fr-FR" altLang="fr-FR" sz="2200" b="1" dirty="0">
                <a:latin typeface="Arial" panose="020B0604020202020204" pitchFamily="34" charset="0"/>
                <a:cs typeface="Arial" panose="020B0604020202020204" pitchFamily="34" charset="0"/>
              </a:rPr>
              <a:t>Le Jury D </a:t>
            </a:r>
            <a:r>
              <a:rPr lang="fr-FR" altLang="fr-FR" sz="2200" dirty="0">
                <a:latin typeface="Arial" panose="020B0604020202020204" pitchFamily="34" charset="0"/>
                <a:cs typeface="Arial" panose="020B0604020202020204" pitchFamily="34" charset="0"/>
              </a:rPr>
              <a:t>:  Contenu de l’exercice</a:t>
            </a:r>
          </a:p>
          <a:p>
            <a:pPr marL="733977" indent="-342900" fontAlgn="auto">
              <a:lnSpc>
                <a:spcPct val="90000"/>
              </a:lnSpc>
              <a:spcAft>
                <a:spcPts val="0"/>
              </a:spcAft>
              <a:buFont typeface="Arial" panose="020B0604020202020204" pitchFamily="34" charset="0"/>
              <a:buChar char="•"/>
              <a:defRPr/>
            </a:pPr>
            <a:endParaRPr lang="fr-FR" altLang="fr-FR" sz="2200" dirty="0">
              <a:latin typeface="Arial" panose="020B0604020202020204" pitchFamily="34" charset="0"/>
              <a:cs typeface="Arial" panose="020B0604020202020204" pitchFamily="34" charset="0"/>
            </a:endParaRPr>
          </a:p>
          <a:p>
            <a:pPr marL="733977" indent="-342900" fontAlgn="auto">
              <a:lnSpc>
                <a:spcPct val="90000"/>
              </a:lnSpc>
              <a:spcAft>
                <a:spcPts val="0"/>
              </a:spcAft>
              <a:buFont typeface="Arial" panose="020B0604020202020204" pitchFamily="34" charset="0"/>
              <a:buChar char="•"/>
              <a:defRPr/>
            </a:pPr>
            <a:r>
              <a:rPr lang="fr-FR" altLang="fr-FR" sz="2200" b="1" dirty="0">
                <a:latin typeface="Arial" panose="020B0604020202020204" pitchFamily="34" charset="0"/>
                <a:cs typeface="Arial" panose="020B0604020202020204" pitchFamily="34" charset="0"/>
              </a:rPr>
              <a:t>Le Jury E </a:t>
            </a:r>
            <a:r>
              <a:rPr lang="fr-FR" altLang="fr-FR" sz="2200" dirty="0">
                <a:latin typeface="Arial" panose="020B0604020202020204" pitchFamily="34" charset="0"/>
                <a:cs typeface="Arial" panose="020B0604020202020204" pitchFamily="34" charset="0"/>
              </a:rPr>
              <a:t>: Exécution et artistique</a:t>
            </a:r>
          </a:p>
          <a:p>
            <a:pPr fontAlgn="auto">
              <a:lnSpc>
                <a:spcPct val="90000"/>
              </a:lnSpc>
              <a:spcAft>
                <a:spcPts val="0"/>
              </a:spcAft>
              <a:buFontTx/>
              <a:buNone/>
              <a:defRPr/>
            </a:pPr>
            <a:endParaRPr lang="fr-FR" altLang="fr-FR" sz="2700" dirty="0">
              <a:latin typeface="Arial" panose="020B0604020202020204" pitchFamily="34" charset="0"/>
              <a:cs typeface="Arial" panose="020B0604020202020204" pitchFamily="34" charset="0"/>
            </a:endParaRPr>
          </a:p>
          <a:p>
            <a:pPr fontAlgn="auto">
              <a:lnSpc>
                <a:spcPct val="90000"/>
              </a:lnSpc>
              <a:spcAft>
                <a:spcPts val="0"/>
              </a:spcAft>
              <a:defRPr/>
            </a:pPr>
            <a:endParaRPr lang="fr-FR" altLang="fr-FR" sz="2700" dirty="0">
              <a:latin typeface="Arial" panose="020B0604020202020204" pitchFamily="34" charset="0"/>
              <a:cs typeface="Arial" panose="020B0604020202020204" pitchFamily="34" charset="0"/>
            </a:endParaRPr>
          </a:p>
        </p:txBody>
      </p:sp>
      <p:graphicFrame>
        <p:nvGraphicFramePr>
          <p:cNvPr id="6" name="Tableau 5"/>
          <p:cNvGraphicFramePr>
            <a:graphicFrameLocks noGrp="1"/>
          </p:cNvGraphicFramePr>
          <p:nvPr>
            <p:extLst>
              <p:ext uri="{D42A27DB-BD31-4B8C-83A1-F6EECF244321}">
                <p14:modId xmlns:p14="http://schemas.microsoft.com/office/powerpoint/2010/main" val="2447666130"/>
              </p:ext>
            </p:extLst>
          </p:nvPr>
        </p:nvGraphicFramePr>
        <p:xfrm>
          <a:off x="579524" y="4020372"/>
          <a:ext cx="9328350" cy="1512570"/>
        </p:xfrm>
        <a:graphic>
          <a:graphicData uri="http://schemas.openxmlformats.org/drawingml/2006/table">
            <a:tbl>
              <a:tblPr firstRow="1" bandRow="1">
                <a:tableStyleId>{5C22544A-7EE6-4342-B048-85BDC9FD1C3A}</a:tableStyleId>
              </a:tblPr>
              <a:tblGrid>
                <a:gridCol w="1865670">
                  <a:extLst>
                    <a:ext uri="{9D8B030D-6E8A-4147-A177-3AD203B41FA5}">
                      <a16:colId xmlns:a16="http://schemas.microsoft.com/office/drawing/2014/main" val="20000"/>
                    </a:ext>
                  </a:extLst>
                </a:gridCol>
                <a:gridCol w="1233960">
                  <a:extLst>
                    <a:ext uri="{9D8B030D-6E8A-4147-A177-3AD203B41FA5}">
                      <a16:colId xmlns:a16="http://schemas.microsoft.com/office/drawing/2014/main" val="20001"/>
                    </a:ext>
                  </a:extLst>
                </a:gridCol>
                <a:gridCol w="2020125">
                  <a:extLst>
                    <a:ext uri="{9D8B030D-6E8A-4147-A177-3AD203B41FA5}">
                      <a16:colId xmlns:a16="http://schemas.microsoft.com/office/drawing/2014/main" val="20002"/>
                    </a:ext>
                  </a:extLst>
                </a:gridCol>
                <a:gridCol w="1094234">
                  <a:extLst>
                    <a:ext uri="{9D8B030D-6E8A-4147-A177-3AD203B41FA5}">
                      <a16:colId xmlns:a16="http://schemas.microsoft.com/office/drawing/2014/main" val="20003"/>
                    </a:ext>
                  </a:extLst>
                </a:gridCol>
                <a:gridCol w="3114361">
                  <a:extLst>
                    <a:ext uri="{9D8B030D-6E8A-4147-A177-3AD203B41FA5}">
                      <a16:colId xmlns:a16="http://schemas.microsoft.com/office/drawing/2014/main" val="20004"/>
                    </a:ext>
                  </a:extLst>
                </a:gridCol>
              </a:tblGrid>
              <a:tr h="1512570">
                <a:tc>
                  <a:txBody>
                    <a:bodyPr/>
                    <a:lstStyle/>
                    <a:p>
                      <a:pPr algn="ctr"/>
                      <a:endParaRPr lang="fr-FR" sz="2600" dirty="0">
                        <a:solidFill>
                          <a:schemeClr val="tx1"/>
                        </a:solidFill>
                        <a:latin typeface="Arial" panose="020B0604020202020204" pitchFamily="34" charset="0"/>
                        <a:cs typeface="Arial" panose="020B0604020202020204" pitchFamily="34" charset="0"/>
                      </a:endParaRPr>
                    </a:p>
                    <a:p>
                      <a:pPr algn="ctr"/>
                      <a:r>
                        <a:rPr lang="fr-FR" sz="2600" dirty="0">
                          <a:solidFill>
                            <a:schemeClr val="tx1"/>
                          </a:solidFill>
                          <a:latin typeface="Arial" panose="020B0604020202020204" pitchFamily="34" charset="0"/>
                          <a:cs typeface="Arial" panose="020B0604020202020204" pitchFamily="34" charset="0"/>
                        </a:rPr>
                        <a:t>Note D</a:t>
                      </a:r>
                    </a:p>
                  </a:txBody>
                  <a:tcPr marL="106886" marR="106886" marT="50419" marB="50419">
                    <a:solidFill>
                      <a:schemeClr val="accent6">
                        <a:lumMod val="20000"/>
                        <a:lumOff val="80000"/>
                      </a:schemeClr>
                    </a:solidFill>
                  </a:tcPr>
                </a:tc>
                <a:tc>
                  <a:txBody>
                    <a:bodyPr/>
                    <a:lstStyle/>
                    <a:p>
                      <a:pPr algn="ctr"/>
                      <a:endParaRPr lang="fr-FR" sz="3200" dirty="0">
                        <a:solidFill>
                          <a:schemeClr val="tx1"/>
                        </a:solidFill>
                        <a:latin typeface="Arial" panose="020B0604020202020204" pitchFamily="34" charset="0"/>
                        <a:cs typeface="Arial" panose="020B0604020202020204" pitchFamily="34" charset="0"/>
                      </a:endParaRPr>
                    </a:p>
                    <a:p>
                      <a:pPr algn="ctr"/>
                      <a:r>
                        <a:rPr lang="fr-FR" sz="3200" dirty="0">
                          <a:solidFill>
                            <a:schemeClr val="tx1"/>
                          </a:solidFill>
                          <a:latin typeface="Arial" panose="020B0604020202020204" pitchFamily="34" charset="0"/>
                          <a:cs typeface="Arial" panose="020B0604020202020204" pitchFamily="34" charset="0"/>
                        </a:rPr>
                        <a:t>+</a:t>
                      </a:r>
                    </a:p>
                  </a:txBody>
                  <a:tcPr marL="106886" marR="106886" marT="50419" marB="50419">
                    <a:solidFill>
                      <a:schemeClr val="accent6">
                        <a:lumMod val="20000"/>
                        <a:lumOff val="80000"/>
                      </a:schemeClr>
                    </a:solidFill>
                  </a:tcPr>
                </a:tc>
                <a:tc>
                  <a:txBody>
                    <a:bodyPr/>
                    <a:lstStyle/>
                    <a:p>
                      <a:pPr algn="ctr"/>
                      <a:endParaRPr lang="fr-FR" sz="2600" dirty="0">
                        <a:solidFill>
                          <a:schemeClr val="tx1"/>
                        </a:solidFill>
                        <a:latin typeface="Arial" panose="020B0604020202020204" pitchFamily="34" charset="0"/>
                        <a:cs typeface="Arial" panose="020B0604020202020204" pitchFamily="34" charset="0"/>
                      </a:endParaRPr>
                    </a:p>
                    <a:p>
                      <a:pPr algn="ctr"/>
                      <a:r>
                        <a:rPr lang="fr-FR" sz="2600" dirty="0">
                          <a:solidFill>
                            <a:schemeClr val="tx1"/>
                          </a:solidFill>
                          <a:latin typeface="Arial" panose="020B0604020202020204" pitchFamily="34" charset="0"/>
                          <a:cs typeface="Arial" panose="020B0604020202020204" pitchFamily="34" charset="0"/>
                        </a:rPr>
                        <a:t>Note E</a:t>
                      </a:r>
                    </a:p>
                  </a:txBody>
                  <a:tcPr marL="106886" marR="106886" marT="50419" marB="50419">
                    <a:solidFill>
                      <a:schemeClr val="accent6">
                        <a:lumMod val="20000"/>
                        <a:lumOff val="80000"/>
                      </a:schemeClr>
                    </a:solidFill>
                  </a:tcPr>
                </a:tc>
                <a:tc>
                  <a:txBody>
                    <a:bodyPr/>
                    <a:lstStyle/>
                    <a:p>
                      <a:pPr algn="ctr"/>
                      <a:endParaRPr lang="fr-FR" sz="3200" dirty="0">
                        <a:solidFill>
                          <a:schemeClr val="tx1"/>
                        </a:solidFill>
                        <a:latin typeface="Arial" panose="020B0604020202020204" pitchFamily="34" charset="0"/>
                        <a:cs typeface="Arial" panose="020B0604020202020204" pitchFamily="34" charset="0"/>
                      </a:endParaRPr>
                    </a:p>
                    <a:p>
                      <a:pPr algn="ctr"/>
                      <a:r>
                        <a:rPr lang="fr-FR" sz="3200" dirty="0">
                          <a:solidFill>
                            <a:schemeClr val="tx1"/>
                          </a:solidFill>
                          <a:latin typeface="Arial" panose="020B0604020202020204" pitchFamily="34" charset="0"/>
                          <a:cs typeface="Arial" panose="020B0604020202020204" pitchFamily="34" charset="0"/>
                        </a:rPr>
                        <a:t>+</a:t>
                      </a:r>
                    </a:p>
                  </a:txBody>
                  <a:tcPr marL="106886" marR="106886" marT="50419" marB="50419">
                    <a:solidFill>
                      <a:schemeClr val="accent6">
                        <a:lumMod val="20000"/>
                        <a:lumOff val="80000"/>
                      </a:schemeClr>
                    </a:solidFill>
                  </a:tcPr>
                </a:tc>
                <a:tc>
                  <a:txBody>
                    <a:bodyPr/>
                    <a:lstStyle/>
                    <a:p>
                      <a:pPr algn="ctr"/>
                      <a:endParaRPr lang="fr-FR" sz="1500" dirty="0">
                        <a:solidFill>
                          <a:schemeClr val="tx1"/>
                        </a:solidFill>
                        <a:latin typeface="Arial" panose="020B0604020202020204" pitchFamily="34" charset="0"/>
                        <a:cs typeface="Arial" panose="020B0604020202020204" pitchFamily="34" charset="0"/>
                      </a:endParaRPr>
                    </a:p>
                    <a:p>
                      <a:pPr algn="ctr"/>
                      <a:r>
                        <a:rPr lang="fr-FR" sz="2300" dirty="0">
                          <a:solidFill>
                            <a:schemeClr val="tx1"/>
                          </a:solidFill>
                          <a:latin typeface="Arial" panose="020B0604020202020204" pitchFamily="34" charset="0"/>
                          <a:cs typeface="Arial" panose="020B0604020202020204" pitchFamily="34" charset="0"/>
                        </a:rPr>
                        <a:t>Les déductions neutres</a:t>
                      </a:r>
                    </a:p>
                  </a:txBody>
                  <a:tcPr marL="106886" marR="106886" marT="50419" marB="50419">
                    <a:solidFill>
                      <a:schemeClr val="accent6">
                        <a:lumMod val="20000"/>
                        <a:lumOff val="80000"/>
                      </a:schemeClr>
                    </a:solidFill>
                  </a:tcPr>
                </a:tc>
                <a:extLst>
                  <a:ext uri="{0D108BD9-81ED-4DB2-BD59-A6C34878D82A}">
                    <a16:rowId xmlns:a16="http://schemas.microsoft.com/office/drawing/2014/main" val="10000"/>
                  </a:ext>
                </a:extLst>
              </a:tr>
            </a:tbl>
          </a:graphicData>
        </a:graphic>
      </p:graphicFrame>
      <p:pic>
        <p:nvPicPr>
          <p:cNvPr id="3" name="Image 2">
            <a:extLst>
              <a:ext uri="{FF2B5EF4-FFF2-40B4-BE49-F238E27FC236}">
                <a16:creationId xmlns:a16="http://schemas.microsoft.com/office/drawing/2014/main" id="{15B3D9F0-FAC0-0228-8E6C-A2D873254E53}"/>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Calcul de la Note : jury D</a:t>
            </a:r>
          </a:p>
        </p:txBody>
      </p:sp>
      <p:sp>
        <p:nvSpPr>
          <p:cNvPr id="3" name="Rectangle 3"/>
          <p:cNvSpPr txBox="1">
            <a:spLocks noChangeArrowheads="1"/>
          </p:cNvSpPr>
          <p:nvPr/>
        </p:nvSpPr>
        <p:spPr>
          <a:xfrm>
            <a:off x="468313" y="1477963"/>
            <a:ext cx="9791700" cy="5554662"/>
          </a:xfrm>
          <a:prstGeom prst="rect">
            <a:avLst/>
          </a:prstGeom>
        </p:spPr>
        <p:txBody>
          <a:bodyPr/>
          <a:lstStyle>
            <a:lvl1pPr marL="391077" indent="-391077" algn="l" defTabSz="521437" rtl="0" eaLnBrk="1" latinLnBrk="0" hangingPunct="1">
              <a:spcBef>
                <a:spcPct val="20000"/>
              </a:spcBef>
              <a:buFont typeface="Arial"/>
              <a:buChar char="•"/>
              <a:defRPr sz="3600" kern="1200">
                <a:solidFill>
                  <a:schemeClr val="tx1"/>
                </a:solidFill>
                <a:latin typeface="+mn-lt"/>
                <a:ea typeface="+mn-ea"/>
                <a:cs typeface="+mn-cs"/>
              </a:defRPr>
            </a:lvl1pPr>
            <a:lvl2pPr marL="847334" indent="-325898" algn="l" defTabSz="521437" rtl="0" eaLnBrk="1" latinLnBrk="0" hangingPunct="1">
              <a:spcBef>
                <a:spcPct val="20000"/>
              </a:spcBef>
              <a:buFont typeface="Arial"/>
              <a:buChar char="–"/>
              <a:defRPr sz="3200" kern="1200">
                <a:solidFill>
                  <a:schemeClr val="tx1"/>
                </a:solidFill>
                <a:latin typeface="+mn-lt"/>
                <a:ea typeface="+mn-ea"/>
                <a:cs typeface="+mn-cs"/>
              </a:defRPr>
            </a:lvl2pPr>
            <a:lvl3pPr marL="1303592" indent="-260718" algn="l" defTabSz="521437" rtl="0" eaLnBrk="1" latinLnBrk="0" hangingPunct="1">
              <a:spcBef>
                <a:spcPct val="20000"/>
              </a:spcBef>
              <a:buFont typeface="Arial"/>
              <a:buChar char="•"/>
              <a:defRPr sz="2700" kern="1200">
                <a:solidFill>
                  <a:schemeClr val="tx1"/>
                </a:solidFill>
                <a:latin typeface="+mn-lt"/>
                <a:ea typeface="+mn-ea"/>
                <a:cs typeface="+mn-cs"/>
              </a:defRPr>
            </a:lvl3pPr>
            <a:lvl4pPr marL="1825028" indent="-260718" algn="l" defTabSz="521437" rtl="0" eaLnBrk="1" latinLnBrk="0" hangingPunct="1">
              <a:spcBef>
                <a:spcPct val="20000"/>
              </a:spcBef>
              <a:buFont typeface="Arial"/>
              <a:buChar char="–"/>
              <a:defRPr sz="2300" kern="1200">
                <a:solidFill>
                  <a:schemeClr val="tx1"/>
                </a:solidFill>
                <a:latin typeface="+mn-lt"/>
                <a:ea typeface="+mn-ea"/>
                <a:cs typeface="+mn-cs"/>
              </a:defRPr>
            </a:lvl4pPr>
            <a:lvl5pPr marL="2346465" indent="-260718" algn="l" defTabSz="521437" rtl="0" eaLnBrk="1" latinLnBrk="0" hangingPunct="1">
              <a:spcBef>
                <a:spcPct val="20000"/>
              </a:spcBef>
              <a:buFont typeface="Arial"/>
              <a:buChar char="»"/>
              <a:defRPr sz="2300" kern="1200">
                <a:solidFill>
                  <a:schemeClr val="tx1"/>
                </a:solidFill>
                <a:latin typeface="+mn-lt"/>
                <a:ea typeface="+mn-ea"/>
                <a:cs typeface="+mn-cs"/>
              </a:defRPr>
            </a:lvl5pPr>
            <a:lvl6pPr marL="2867901" indent="-260718" algn="l" defTabSz="521437" rtl="0" eaLnBrk="1" latinLnBrk="0" hangingPunct="1">
              <a:spcBef>
                <a:spcPct val="20000"/>
              </a:spcBef>
              <a:buFont typeface="Arial"/>
              <a:buChar char="•"/>
              <a:defRPr sz="2300" kern="1200">
                <a:solidFill>
                  <a:schemeClr val="tx1"/>
                </a:solidFill>
                <a:latin typeface="+mn-lt"/>
                <a:ea typeface="+mn-ea"/>
                <a:cs typeface="+mn-cs"/>
              </a:defRPr>
            </a:lvl6pPr>
            <a:lvl7pPr marL="3389338" indent="-260718" algn="l" defTabSz="521437" rtl="0" eaLnBrk="1" latinLnBrk="0" hangingPunct="1">
              <a:spcBef>
                <a:spcPct val="20000"/>
              </a:spcBef>
              <a:buFont typeface="Arial"/>
              <a:buChar char="•"/>
              <a:defRPr sz="2300" kern="1200">
                <a:solidFill>
                  <a:schemeClr val="tx1"/>
                </a:solidFill>
                <a:latin typeface="+mn-lt"/>
                <a:ea typeface="+mn-ea"/>
                <a:cs typeface="+mn-cs"/>
              </a:defRPr>
            </a:lvl7pPr>
            <a:lvl8pPr marL="3910775" indent="-260718" algn="l" defTabSz="521437" rtl="0" eaLnBrk="1" latinLnBrk="0" hangingPunct="1">
              <a:spcBef>
                <a:spcPct val="20000"/>
              </a:spcBef>
              <a:buFont typeface="Arial"/>
              <a:buChar char="•"/>
              <a:defRPr sz="2300" kern="1200">
                <a:solidFill>
                  <a:schemeClr val="tx1"/>
                </a:solidFill>
                <a:latin typeface="+mn-lt"/>
                <a:ea typeface="+mn-ea"/>
                <a:cs typeface="+mn-cs"/>
              </a:defRPr>
            </a:lvl8pPr>
            <a:lvl9pPr marL="4432211" indent="-260718" algn="l" defTabSz="521437" rtl="0" eaLnBrk="1" latinLnBrk="0" hangingPunct="1">
              <a:spcBef>
                <a:spcPct val="20000"/>
              </a:spcBef>
              <a:buFont typeface="Arial"/>
              <a:buChar char="•"/>
              <a:defRPr sz="2300" kern="1200">
                <a:solidFill>
                  <a:schemeClr val="tx1"/>
                </a:solidFill>
                <a:latin typeface="+mn-lt"/>
                <a:ea typeface="+mn-ea"/>
                <a:cs typeface="+mn-cs"/>
              </a:defRPr>
            </a:lvl9pPr>
          </a:lstStyle>
          <a:p>
            <a:pPr marL="715963" indent="-398463" fontAlgn="auto">
              <a:lnSpc>
                <a:spcPct val="90000"/>
              </a:lnSpc>
              <a:spcAft>
                <a:spcPts val="0"/>
              </a:spcAft>
              <a:buFont typeface="Arial" panose="020B0604020202020204" pitchFamily="34" charset="0"/>
              <a:buChar char="•"/>
              <a:defRPr/>
            </a:pPr>
            <a:endParaRPr lang="fr-FR" altLang="fr-FR" sz="800" dirty="0">
              <a:latin typeface="Arial" panose="020B0604020202020204" pitchFamily="34" charset="0"/>
              <a:cs typeface="Arial" panose="020B0604020202020204" pitchFamily="34" charset="0"/>
            </a:endParaRPr>
          </a:p>
          <a:p>
            <a:pPr marL="715963" indent="-398463" fontAlgn="auto">
              <a:lnSpc>
                <a:spcPct val="90000"/>
              </a:lnSpc>
              <a:spcAft>
                <a:spcPts val="0"/>
              </a:spcAft>
              <a:buFont typeface="Arial" panose="020B0604020202020204" pitchFamily="34" charset="0"/>
              <a:buChar char="•"/>
              <a:defRPr/>
            </a:pPr>
            <a:r>
              <a:rPr lang="fr-FR" altLang="fr-FR" sz="2200" dirty="0">
                <a:latin typeface="Arial" panose="020B0604020202020204" pitchFamily="34" charset="0"/>
                <a:cs typeface="Arial" panose="020B0604020202020204" pitchFamily="34" charset="0"/>
              </a:rPr>
              <a:t>Les valeurs de difficultés </a:t>
            </a:r>
            <a:r>
              <a:rPr lang="fr-FR" altLang="fr-FR" sz="2200" b="1" dirty="0">
                <a:latin typeface="Arial" panose="020B0604020202020204" pitchFamily="34" charset="0"/>
                <a:cs typeface="Arial" panose="020B0604020202020204" pitchFamily="34" charset="0"/>
              </a:rPr>
              <a:t>(VD) : </a:t>
            </a:r>
            <a:r>
              <a:rPr lang="fr-FR" sz="2200" dirty="0">
                <a:latin typeface="Arial" panose="020B0604020202020204" pitchFamily="34" charset="0"/>
                <a:cs typeface="Arial" panose="020B0604020202020204" pitchFamily="34" charset="0"/>
              </a:rPr>
              <a:t>8 éléments maximum y compris la sortie dont la valeur est la plus élevée. </a:t>
            </a:r>
          </a:p>
          <a:p>
            <a:pPr marL="317500" indent="0" fontAlgn="auto">
              <a:lnSpc>
                <a:spcPct val="90000"/>
              </a:lnSpc>
              <a:spcAft>
                <a:spcPts val="0"/>
              </a:spcAft>
              <a:buNone/>
              <a:defRPr/>
            </a:pPr>
            <a:endParaRPr lang="fr-FR" sz="2200" dirty="0">
              <a:latin typeface="Arial" panose="020B0604020202020204" pitchFamily="34" charset="0"/>
              <a:cs typeface="Arial" panose="020B0604020202020204" pitchFamily="34" charset="0"/>
            </a:endParaRPr>
          </a:p>
          <a:p>
            <a:pPr marL="2542947" lvl="7" indent="-360000">
              <a:spcBef>
                <a:spcPts val="0"/>
              </a:spcBef>
              <a:buFont typeface="Arial" charset="0"/>
              <a:buChar char="•"/>
            </a:pPr>
            <a:r>
              <a:rPr lang="fr-FR" sz="2200" b="1" dirty="0">
                <a:solidFill>
                  <a:srgbClr val="FF0000"/>
                </a:solidFill>
                <a:latin typeface="Arial" panose="020B0604020202020204" pitchFamily="34" charset="0"/>
                <a:cs typeface="Arial" panose="020B0604020202020204" pitchFamily="34" charset="0"/>
              </a:rPr>
              <a:t>3 acrobatiques (dont la sortie)</a:t>
            </a:r>
          </a:p>
          <a:p>
            <a:pPr marL="2542947" lvl="7" indent="-360000">
              <a:spcBef>
                <a:spcPts val="0"/>
              </a:spcBef>
              <a:buFont typeface="Arial" charset="0"/>
              <a:buChar char="•"/>
            </a:pPr>
            <a:r>
              <a:rPr lang="fr-FR" sz="2200" dirty="0">
                <a:latin typeface="Arial" panose="020B0604020202020204" pitchFamily="34" charset="0"/>
                <a:cs typeface="Arial" panose="020B0604020202020204" pitchFamily="34" charset="0"/>
              </a:rPr>
              <a:t>3 gymniques</a:t>
            </a:r>
          </a:p>
          <a:p>
            <a:pPr marL="2542947" lvl="7" indent="-360000">
              <a:spcBef>
                <a:spcPts val="0"/>
              </a:spcBef>
              <a:buFont typeface="Arial" charset="0"/>
              <a:buChar char="•"/>
            </a:pPr>
            <a:r>
              <a:rPr lang="fr-FR" sz="2200" b="1" dirty="0">
                <a:solidFill>
                  <a:srgbClr val="0070C0"/>
                </a:solidFill>
                <a:latin typeface="Arial" panose="020B0604020202020204" pitchFamily="34" charset="0"/>
                <a:cs typeface="Arial" panose="020B0604020202020204" pitchFamily="34" charset="0"/>
              </a:rPr>
              <a:t>2 éléments au choix</a:t>
            </a:r>
          </a:p>
          <a:p>
            <a:pPr marL="2542947" lvl="7" indent="-360000">
              <a:spcBef>
                <a:spcPts val="0"/>
              </a:spcBef>
              <a:buFont typeface="Arial" charset="0"/>
              <a:buChar char="•"/>
            </a:pPr>
            <a:endParaRPr lang="fr-FR" sz="2200" b="1" dirty="0">
              <a:solidFill>
                <a:srgbClr val="0070C0"/>
              </a:solidFill>
              <a:latin typeface="Arial" panose="020B0604020202020204" pitchFamily="34" charset="0"/>
              <a:cs typeface="Arial" panose="020B0604020202020204" pitchFamily="34" charset="0"/>
            </a:endParaRPr>
          </a:p>
          <a:p>
            <a:pPr marL="715963" indent="-398463" fontAlgn="auto">
              <a:lnSpc>
                <a:spcPct val="90000"/>
              </a:lnSpc>
              <a:spcAft>
                <a:spcPts val="0"/>
              </a:spcAft>
              <a:buFont typeface="Arial" panose="020B0604020202020204" pitchFamily="34" charset="0"/>
              <a:buChar char="•"/>
              <a:defRPr/>
            </a:pPr>
            <a:r>
              <a:rPr lang="fr-FR" altLang="fr-FR" sz="2200" dirty="0">
                <a:latin typeface="Arial" panose="020B0604020202020204" pitchFamily="34" charset="0"/>
                <a:cs typeface="Arial" panose="020B0604020202020204" pitchFamily="34" charset="0"/>
              </a:rPr>
              <a:t>Les exigences de composition </a:t>
            </a:r>
            <a:r>
              <a:rPr lang="fr-FR" altLang="fr-FR" sz="2200" b="1" dirty="0">
                <a:latin typeface="Arial" panose="020B0604020202020204" pitchFamily="34" charset="0"/>
                <a:cs typeface="Arial" panose="020B0604020202020204" pitchFamily="34" charset="0"/>
              </a:rPr>
              <a:t>(EC</a:t>
            </a:r>
            <a:r>
              <a:rPr lang="fr-FR" altLang="fr-FR" sz="2200" dirty="0">
                <a:latin typeface="Arial" panose="020B0604020202020204" pitchFamily="34" charset="0"/>
                <a:cs typeface="Arial" panose="020B0604020202020204" pitchFamily="34" charset="0"/>
              </a:rPr>
              <a:t>)</a:t>
            </a:r>
          </a:p>
          <a:p>
            <a:pPr marL="715963" indent="-398463" fontAlgn="auto">
              <a:lnSpc>
                <a:spcPct val="90000"/>
              </a:lnSpc>
              <a:spcAft>
                <a:spcPts val="0"/>
              </a:spcAft>
              <a:buFont typeface="Arial" panose="020B0604020202020204" pitchFamily="34" charset="0"/>
              <a:buChar char="•"/>
              <a:defRPr/>
            </a:pPr>
            <a:r>
              <a:rPr lang="fr-FR" altLang="fr-FR" sz="2200" dirty="0">
                <a:latin typeface="Arial" panose="020B0604020202020204" pitchFamily="34" charset="0"/>
                <a:cs typeface="Arial" panose="020B0604020202020204" pitchFamily="34" charset="0"/>
              </a:rPr>
              <a:t>Les valeurs de liaison </a:t>
            </a:r>
            <a:r>
              <a:rPr lang="fr-FR" altLang="fr-FR" sz="2200" b="1" dirty="0">
                <a:latin typeface="Arial" panose="020B0604020202020204" pitchFamily="34" charset="0"/>
                <a:cs typeface="Arial" panose="020B0604020202020204" pitchFamily="34" charset="0"/>
              </a:rPr>
              <a:t>(VL) si exécutée sans chute</a:t>
            </a:r>
          </a:p>
          <a:p>
            <a:pPr marL="715963" indent="-398463" fontAlgn="auto">
              <a:lnSpc>
                <a:spcPct val="90000"/>
              </a:lnSpc>
              <a:spcAft>
                <a:spcPts val="0"/>
              </a:spcAft>
              <a:buFont typeface="Arial" panose="020B0604020202020204" pitchFamily="34" charset="0"/>
              <a:buChar char="•"/>
              <a:defRPr/>
            </a:pPr>
            <a:r>
              <a:rPr lang="fr-FR" altLang="fr-FR" sz="2200" dirty="0">
                <a:latin typeface="Arial" panose="020B0604020202020204" pitchFamily="34" charset="0"/>
                <a:cs typeface="Arial" panose="020B0604020202020204" pitchFamily="34" charset="0"/>
              </a:rPr>
              <a:t>Le bonus sortie (</a:t>
            </a:r>
            <a:r>
              <a:rPr lang="fr-FR" altLang="fr-FR" sz="2200" dirty="0">
                <a:solidFill>
                  <a:schemeClr val="accent2">
                    <a:lumMod val="60000"/>
                    <a:lumOff val="40000"/>
                  </a:schemeClr>
                </a:solidFill>
                <a:latin typeface="Arial" panose="020B0604020202020204" pitchFamily="34" charset="0"/>
                <a:cs typeface="Arial" panose="020B0604020202020204" pitchFamily="34" charset="0"/>
              </a:rPr>
              <a:t>aménagement FSCF sortie C </a:t>
            </a:r>
            <a:r>
              <a:rPr lang="fr-FR" altLang="fr-FR" sz="2200" dirty="0">
                <a:latin typeface="Arial" panose="020B0604020202020204" pitchFamily="34" charset="0"/>
                <a:cs typeface="Arial" panose="020B0604020202020204" pitchFamily="34" charset="0"/>
              </a:rPr>
              <a:t>ou +) </a:t>
            </a:r>
            <a:r>
              <a:rPr lang="fr-FR" altLang="fr-FR" sz="2200" b="1" dirty="0">
                <a:latin typeface="Arial" panose="020B0604020202020204" pitchFamily="34" charset="0"/>
                <a:cs typeface="Arial" panose="020B0604020202020204" pitchFamily="34" charset="0"/>
              </a:rPr>
              <a:t>si exécutée sans chute</a:t>
            </a:r>
            <a:endParaRPr lang="fr-FR" altLang="fr-FR" sz="2200" dirty="0">
              <a:latin typeface="Arial" panose="020B0604020202020204" pitchFamily="34" charset="0"/>
              <a:cs typeface="Arial" panose="020B0604020202020204" pitchFamily="34" charset="0"/>
            </a:endParaRPr>
          </a:p>
          <a:p>
            <a:pPr marL="715963" indent="-398463" fontAlgn="auto">
              <a:lnSpc>
                <a:spcPct val="90000"/>
              </a:lnSpc>
              <a:spcAft>
                <a:spcPts val="0"/>
              </a:spcAft>
              <a:buFont typeface="Arial" panose="020B0604020202020204" pitchFamily="34" charset="0"/>
              <a:buChar char="•"/>
              <a:defRPr/>
            </a:pPr>
            <a:endParaRPr lang="fr-FR" altLang="fr-FR" sz="2200" dirty="0">
              <a:latin typeface="Arial" panose="020B0604020202020204" pitchFamily="34" charset="0"/>
              <a:cs typeface="Arial" panose="020B0604020202020204" pitchFamily="34" charset="0"/>
            </a:endParaRPr>
          </a:p>
          <a:p>
            <a:pPr marL="317500" indent="0" fontAlgn="auto">
              <a:lnSpc>
                <a:spcPct val="90000"/>
              </a:lnSpc>
              <a:spcAft>
                <a:spcPts val="0"/>
              </a:spcAft>
              <a:buNone/>
              <a:defRPr/>
            </a:pPr>
            <a:r>
              <a:rPr lang="fr-FR" altLang="fr-FR" sz="2200" b="1" dirty="0">
                <a:latin typeface="Arial" panose="020B0604020202020204" pitchFamily="34" charset="0"/>
                <a:cs typeface="Arial" panose="020B0604020202020204" pitchFamily="34" charset="0"/>
              </a:rPr>
              <a:t>+ Une éventuelle valorisation de l’exercice</a:t>
            </a:r>
          </a:p>
          <a:p>
            <a:pPr marL="103202" indent="215455" fontAlgn="auto">
              <a:lnSpc>
                <a:spcPct val="90000"/>
              </a:lnSpc>
              <a:spcAft>
                <a:spcPts val="0"/>
              </a:spcAft>
              <a:buFontTx/>
              <a:buChar char="-"/>
              <a:defRPr/>
            </a:pPr>
            <a:endParaRPr lang="fr-FR" altLang="fr-FR" sz="2400" b="1" dirty="0">
              <a:latin typeface="Arial" panose="020B0604020202020204" pitchFamily="34" charset="0"/>
              <a:cs typeface="Arial" panose="020B0604020202020204" pitchFamily="34" charset="0"/>
            </a:endParaRPr>
          </a:p>
          <a:p>
            <a:pPr fontAlgn="auto">
              <a:lnSpc>
                <a:spcPct val="90000"/>
              </a:lnSpc>
              <a:spcAft>
                <a:spcPts val="0"/>
              </a:spcAft>
              <a:defRPr/>
            </a:pPr>
            <a:endParaRPr lang="fr-FR" altLang="fr-FR" sz="2400" dirty="0">
              <a:latin typeface="Arial" panose="020B0604020202020204" pitchFamily="34" charset="0"/>
              <a:cs typeface="Arial" panose="020B0604020202020204" pitchFamily="34" charset="0"/>
            </a:endParaRPr>
          </a:p>
          <a:p>
            <a:pPr fontAlgn="auto">
              <a:lnSpc>
                <a:spcPct val="90000"/>
              </a:lnSpc>
              <a:spcAft>
                <a:spcPts val="0"/>
              </a:spcAft>
              <a:buFontTx/>
              <a:buNone/>
              <a:defRPr/>
            </a:pPr>
            <a:endParaRPr lang="fr-FR" altLang="fr-FR" sz="2400" dirty="0">
              <a:solidFill>
                <a:srgbClr val="FF0000"/>
              </a:solidFill>
              <a:latin typeface="Arial" panose="020B0604020202020204" pitchFamily="34" charset="0"/>
              <a:cs typeface="Arial" panose="020B0604020202020204" pitchFamily="34" charset="0"/>
            </a:endParaRPr>
          </a:p>
          <a:p>
            <a:pPr fontAlgn="auto">
              <a:lnSpc>
                <a:spcPct val="90000"/>
              </a:lnSpc>
              <a:spcAft>
                <a:spcPts val="0"/>
              </a:spcAft>
              <a:buFontTx/>
              <a:buNone/>
              <a:defRPr/>
            </a:pPr>
            <a:endParaRPr lang="fr-FR" altLang="fr-FR" sz="2700" dirty="0">
              <a:latin typeface="Arial" panose="020B0604020202020204" pitchFamily="34" charset="0"/>
              <a:cs typeface="Arial" panose="020B0604020202020204" pitchFamily="34" charset="0"/>
            </a:endParaRPr>
          </a:p>
          <a:p>
            <a:pPr fontAlgn="auto">
              <a:lnSpc>
                <a:spcPct val="90000"/>
              </a:lnSpc>
              <a:spcAft>
                <a:spcPts val="0"/>
              </a:spcAft>
              <a:defRPr/>
            </a:pPr>
            <a:endParaRPr lang="fr-FR" altLang="fr-FR" sz="2700" dirty="0">
              <a:latin typeface="Arial" panose="020B0604020202020204" pitchFamily="34" charset="0"/>
              <a:cs typeface="Arial" panose="020B0604020202020204" pitchFamily="34" charset="0"/>
            </a:endParaRPr>
          </a:p>
        </p:txBody>
      </p:sp>
      <p:pic>
        <p:nvPicPr>
          <p:cNvPr id="4" name="Image 3">
            <a:extLst>
              <a:ext uri="{FF2B5EF4-FFF2-40B4-BE49-F238E27FC236}">
                <a16:creationId xmlns:a16="http://schemas.microsoft.com/office/drawing/2014/main" id="{11C18DE5-5087-13B3-F504-5529582BEC1A}"/>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1000"/>
                                        <p:tgtEl>
                                          <p:spTgt spid="3">
                                            <p:txEl>
                                              <p:pRg st="9" end="9"/>
                                            </p:txEl>
                                          </p:spTgt>
                                        </p:tgtEl>
                                      </p:cBhvr>
                                    </p:animEffect>
                                    <p:anim calcmode="lin" valueType="num">
                                      <p:cBhvr>
                                        <p:cTn id="3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1000"/>
                                        <p:tgtEl>
                                          <p:spTgt spid="3">
                                            <p:txEl>
                                              <p:pRg st="11" end="11"/>
                                            </p:txEl>
                                          </p:spTgt>
                                        </p:tgtEl>
                                      </p:cBhvr>
                                    </p:animEffect>
                                    <p:anim calcmode="lin" valueType="num">
                                      <p:cBhvr>
                                        <p:cTn id="4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defTabSz="521437" fontAlgn="auto">
              <a:spcAft>
                <a:spcPts val="0"/>
              </a:spcAft>
              <a:defRPr/>
            </a:pPr>
            <a:r>
              <a:rPr lang="fr-FR" sz="2800" cap="none" dirty="0">
                <a:latin typeface="Arial" panose="020B0604020202020204" pitchFamily="34" charset="0"/>
                <a:cs typeface="Arial" panose="020B0604020202020204" pitchFamily="34" charset="0"/>
              </a:rPr>
              <a:t>Calcul de la Note : jury E</a:t>
            </a:r>
          </a:p>
        </p:txBody>
      </p:sp>
      <p:sp>
        <p:nvSpPr>
          <p:cNvPr id="3" name="Rectangle 3"/>
          <p:cNvSpPr txBox="1">
            <a:spLocks noChangeArrowheads="1"/>
          </p:cNvSpPr>
          <p:nvPr/>
        </p:nvSpPr>
        <p:spPr>
          <a:xfrm>
            <a:off x="448469" y="2087563"/>
            <a:ext cx="9791700" cy="3631066"/>
          </a:xfrm>
          <a:prstGeom prst="rect">
            <a:avLst/>
          </a:prstGeom>
        </p:spPr>
        <p:txBody>
          <a:bodyPr/>
          <a:lstStyle/>
          <a:p>
            <a:pPr marL="103188" indent="214313">
              <a:lnSpc>
                <a:spcPct val="90000"/>
              </a:lnSpc>
              <a:spcBef>
                <a:spcPct val="20000"/>
              </a:spcBef>
              <a:buFontTx/>
              <a:buChar char="-"/>
            </a:pPr>
            <a:endParaRPr lang="fr-FR" altLang="fr-FR" sz="2400" b="1" dirty="0"/>
          </a:p>
          <a:p>
            <a:pPr marL="103188" indent="214313">
              <a:lnSpc>
                <a:spcPct val="90000"/>
              </a:lnSpc>
              <a:spcBef>
                <a:spcPct val="20000"/>
              </a:spcBef>
              <a:buFont typeface="Arial" charset="0"/>
              <a:buNone/>
            </a:pPr>
            <a:r>
              <a:rPr lang="fr-FR" altLang="fr-FR" sz="2200" b="1" u="sng" dirty="0"/>
              <a:t>Le jury E</a:t>
            </a:r>
            <a:r>
              <a:rPr lang="fr-FR" altLang="fr-FR" sz="2200" b="1" dirty="0"/>
              <a:t> </a:t>
            </a:r>
            <a:r>
              <a:rPr lang="fr-FR" altLang="fr-FR" sz="2200" dirty="0"/>
              <a:t>applique les déductions regroupant</a:t>
            </a:r>
            <a:r>
              <a:rPr lang="fr-FR" altLang="fr-FR" sz="2200" dirty="0">
                <a:solidFill>
                  <a:srgbClr val="00FF00"/>
                </a:solidFill>
              </a:rPr>
              <a:t> </a:t>
            </a:r>
            <a:r>
              <a:rPr lang="fr-FR" altLang="fr-FR" sz="2200" dirty="0"/>
              <a:t>:</a:t>
            </a:r>
          </a:p>
          <a:p>
            <a:pPr marL="103188" indent="214313">
              <a:lnSpc>
                <a:spcPct val="90000"/>
              </a:lnSpc>
              <a:spcBef>
                <a:spcPct val="20000"/>
              </a:spcBef>
              <a:buFont typeface="Arial" charset="0"/>
              <a:buChar char="•"/>
            </a:pPr>
            <a:endParaRPr lang="fr-FR" altLang="fr-FR" sz="2200" dirty="0"/>
          </a:p>
          <a:p>
            <a:pPr marL="103188" indent="214313">
              <a:lnSpc>
                <a:spcPct val="90000"/>
              </a:lnSpc>
              <a:spcBef>
                <a:spcPct val="20000"/>
              </a:spcBef>
              <a:buFont typeface="Arial" charset="0"/>
              <a:buChar char="•"/>
            </a:pPr>
            <a:r>
              <a:rPr lang="fr-FR" altLang="fr-FR" sz="2200" dirty="0"/>
              <a:t>Les fautes générales. </a:t>
            </a:r>
          </a:p>
          <a:p>
            <a:pPr marL="103188" indent="214313">
              <a:lnSpc>
                <a:spcPct val="90000"/>
              </a:lnSpc>
              <a:spcBef>
                <a:spcPct val="20000"/>
              </a:spcBef>
              <a:buFont typeface="Arial" charset="0"/>
              <a:buChar char="•"/>
            </a:pPr>
            <a:r>
              <a:rPr lang="fr-FR" altLang="fr-FR" sz="2200" dirty="0"/>
              <a:t>Les fautes d’exécution spécifiques à l’agrès. </a:t>
            </a:r>
          </a:p>
          <a:p>
            <a:pPr marL="103188" indent="214313">
              <a:lnSpc>
                <a:spcPct val="90000"/>
              </a:lnSpc>
              <a:spcBef>
                <a:spcPct val="20000"/>
              </a:spcBef>
              <a:buFont typeface="Arial" charset="0"/>
              <a:buChar char="•"/>
            </a:pPr>
            <a:r>
              <a:rPr lang="fr-FR" altLang="fr-FR" sz="2200" dirty="0"/>
              <a:t>Les fautes d’artistique. </a:t>
            </a:r>
          </a:p>
          <a:p>
            <a:pPr marL="103188" indent="214313">
              <a:lnSpc>
                <a:spcPct val="90000"/>
              </a:lnSpc>
              <a:spcBef>
                <a:spcPct val="20000"/>
              </a:spcBef>
              <a:buFont typeface="Wingdings" pitchFamily="2" charset="2"/>
              <a:buChar char="§"/>
            </a:pPr>
            <a:endParaRPr lang="fr-FR" altLang="fr-FR" sz="2200" dirty="0"/>
          </a:p>
          <a:p>
            <a:pPr marL="103188" indent="214313">
              <a:lnSpc>
                <a:spcPct val="90000"/>
              </a:lnSpc>
              <a:spcBef>
                <a:spcPct val="20000"/>
              </a:spcBef>
              <a:buFont typeface="Arial" charset="0"/>
              <a:buNone/>
            </a:pPr>
            <a:r>
              <a:rPr lang="fr-FR" altLang="fr-FR" sz="2200" b="1" u="sng" dirty="0"/>
              <a:t>Qui seront toujours retranchées de la note de 10 pts.</a:t>
            </a:r>
          </a:p>
          <a:p>
            <a:pPr marL="103188" indent="214313">
              <a:lnSpc>
                <a:spcPct val="90000"/>
              </a:lnSpc>
              <a:spcBef>
                <a:spcPct val="20000"/>
              </a:spcBef>
            </a:pPr>
            <a:endParaRPr lang="fr-FR" altLang="fr-FR" sz="2200" dirty="0">
              <a:solidFill>
                <a:srgbClr val="FF0000"/>
              </a:solidFill>
            </a:endParaRPr>
          </a:p>
          <a:p>
            <a:pPr marL="103188" indent="214313">
              <a:lnSpc>
                <a:spcPct val="90000"/>
              </a:lnSpc>
              <a:spcBef>
                <a:spcPct val="20000"/>
              </a:spcBef>
            </a:pPr>
            <a:endParaRPr lang="fr-FR" altLang="fr-FR" sz="2700" dirty="0"/>
          </a:p>
          <a:p>
            <a:pPr marL="103188" indent="214313">
              <a:lnSpc>
                <a:spcPct val="90000"/>
              </a:lnSpc>
              <a:spcBef>
                <a:spcPct val="20000"/>
              </a:spcBef>
              <a:buFont typeface="Arial" charset="0"/>
              <a:buChar char="•"/>
            </a:pPr>
            <a:endParaRPr lang="fr-FR" altLang="fr-FR" sz="2700" dirty="0"/>
          </a:p>
        </p:txBody>
      </p:sp>
      <p:pic>
        <p:nvPicPr>
          <p:cNvPr id="4" name="Image 3">
            <a:extLst>
              <a:ext uri="{FF2B5EF4-FFF2-40B4-BE49-F238E27FC236}">
                <a16:creationId xmlns:a16="http://schemas.microsoft.com/office/drawing/2014/main" id="{84E4B9E1-C661-1C17-3A58-18C9DB84CE7C}"/>
              </a:ext>
            </a:extLst>
          </p:cNvPr>
          <p:cNvPicPr>
            <a:picLocks noChangeAspect="1"/>
          </p:cNvPicPr>
          <p:nvPr/>
        </p:nvPicPr>
        <p:blipFill>
          <a:blip r:embed="rId2"/>
          <a:srcRect/>
          <a:stretch>
            <a:fillRect/>
          </a:stretch>
        </p:blipFill>
        <p:spPr bwMode="auto">
          <a:xfrm>
            <a:off x="8923338" y="555625"/>
            <a:ext cx="1173162" cy="6715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asque des Titres">
  <a:themeElements>
    <a:clrScheme name="FSCF 1">
      <a:dk1>
        <a:sysClr val="windowText" lastClr="000000"/>
      </a:dk1>
      <a:lt1>
        <a:sysClr val="window" lastClr="FFFFFF"/>
      </a:lt1>
      <a:dk2>
        <a:srgbClr val="868686"/>
      </a:dk2>
      <a:lt2>
        <a:srgbClr val="C0C0C0"/>
      </a:lt2>
      <a:accent1>
        <a:srgbClr val="009DE0"/>
      </a:accent1>
      <a:accent2>
        <a:srgbClr val="C4007A"/>
      </a:accent2>
      <a:accent3>
        <a:srgbClr val="EAB818"/>
      </a:accent3>
      <a:accent4>
        <a:srgbClr val="C4281A"/>
      </a:accent4>
      <a:accent5>
        <a:srgbClr val="4BAC9A"/>
      </a:accent5>
      <a:accent6>
        <a:srgbClr val="F79646"/>
      </a:accent6>
      <a:hlink>
        <a:srgbClr val="009DE0"/>
      </a:hlink>
      <a:folHlink>
        <a:srgbClr val="C4281A"/>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Masque des Contenus">
  <a:themeElements>
    <a:clrScheme name="FSCF">
      <a:dk1>
        <a:sysClr val="windowText" lastClr="000000"/>
      </a:dk1>
      <a:lt1>
        <a:sysClr val="window" lastClr="FFFFFF"/>
      </a:lt1>
      <a:dk2>
        <a:srgbClr val="808080"/>
      </a:dk2>
      <a:lt2>
        <a:srgbClr val="C0C0C0"/>
      </a:lt2>
      <a:accent1>
        <a:srgbClr val="0BA1E2"/>
      </a:accent1>
      <a:accent2>
        <a:srgbClr val="C60086"/>
      </a:accent2>
      <a:accent3>
        <a:srgbClr val="E8C425"/>
      </a:accent3>
      <a:accent4>
        <a:srgbClr val="C52F25"/>
      </a:accent4>
      <a:accent5>
        <a:srgbClr val="4BAC9A"/>
      </a:accent5>
      <a:accent6>
        <a:srgbClr val="F79646"/>
      </a:accent6>
      <a:hlink>
        <a:srgbClr val="0BA1E2"/>
      </a:hlink>
      <a:folHlink>
        <a:srgbClr val="C52F25"/>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Masque des Titres">
  <a:themeElements>
    <a:clrScheme name="FSCF 1">
      <a:dk1>
        <a:sysClr val="windowText" lastClr="000000"/>
      </a:dk1>
      <a:lt1>
        <a:sysClr val="window" lastClr="FFFFFF"/>
      </a:lt1>
      <a:dk2>
        <a:srgbClr val="868686"/>
      </a:dk2>
      <a:lt2>
        <a:srgbClr val="C0C0C0"/>
      </a:lt2>
      <a:accent1>
        <a:srgbClr val="009DE0"/>
      </a:accent1>
      <a:accent2>
        <a:srgbClr val="C4007A"/>
      </a:accent2>
      <a:accent3>
        <a:srgbClr val="EAB818"/>
      </a:accent3>
      <a:accent4>
        <a:srgbClr val="C4281A"/>
      </a:accent4>
      <a:accent5>
        <a:srgbClr val="4BAC9A"/>
      </a:accent5>
      <a:accent6>
        <a:srgbClr val="F79646"/>
      </a:accent6>
      <a:hlink>
        <a:srgbClr val="009DE0"/>
      </a:hlink>
      <a:folHlink>
        <a:srgbClr val="C4281A"/>
      </a:folHlink>
    </a:clrScheme>
    <a:fontScheme name="Essentie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14214</TotalTime>
  <Words>3474</Words>
  <Application>Microsoft Office PowerPoint</Application>
  <PresentationFormat>Personnalisé</PresentationFormat>
  <Paragraphs>638</Paragraphs>
  <Slides>63</Slides>
  <Notes>0</Notes>
  <HiddenSlides>0</HiddenSlides>
  <MMClips>2</MMClips>
  <ScaleCrop>false</ScaleCrop>
  <HeadingPairs>
    <vt:vector size="8" baseType="variant">
      <vt:variant>
        <vt:lpstr>Polices utilisées</vt:lpstr>
      </vt:variant>
      <vt:variant>
        <vt:i4>7</vt:i4>
      </vt:variant>
      <vt:variant>
        <vt:lpstr>Thème</vt:lpstr>
      </vt:variant>
      <vt:variant>
        <vt:i4>4</vt:i4>
      </vt:variant>
      <vt:variant>
        <vt:lpstr>Serveurs OLE incorporés</vt:lpstr>
      </vt:variant>
      <vt:variant>
        <vt:i4>1</vt:i4>
      </vt:variant>
      <vt:variant>
        <vt:lpstr>Titres des diapositives</vt:lpstr>
      </vt:variant>
      <vt:variant>
        <vt:i4>63</vt:i4>
      </vt:variant>
    </vt:vector>
  </HeadingPairs>
  <TitlesOfParts>
    <vt:vector size="75" baseType="lpstr">
      <vt:lpstr>Arial</vt:lpstr>
      <vt:lpstr>Arial Black</vt:lpstr>
      <vt:lpstr>Arial MT</vt:lpstr>
      <vt:lpstr>Calibri</vt:lpstr>
      <vt:lpstr>Courier New</vt:lpstr>
      <vt:lpstr>Times New Roman</vt:lpstr>
      <vt:lpstr>Wingdings</vt:lpstr>
      <vt:lpstr>Masque des Titres</vt:lpstr>
      <vt:lpstr>Masque des Contenus</vt:lpstr>
      <vt:lpstr>1_Masque des Titres</vt:lpstr>
      <vt:lpstr>Office Theme</vt:lpstr>
      <vt:lpstr>Worksheet</vt:lpstr>
      <vt:lpstr>Présentation PowerPoint</vt:lpstr>
      <vt:lpstr>Généralités</vt:lpstr>
      <vt:lpstr>Généralités</vt:lpstr>
      <vt:lpstr>Généralités</vt:lpstr>
      <vt:lpstr>Généralités</vt:lpstr>
      <vt:lpstr>Généralités</vt:lpstr>
      <vt:lpstr>Calcul de la Note</vt:lpstr>
      <vt:lpstr>Calcul de la Note : jury D</vt:lpstr>
      <vt:lpstr>Calcul de la Note : jury E</vt:lpstr>
      <vt:lpstr>Valeur de difficulté (VD)</vt:lpstr>
      <vt:lpstr>Valeur de difficulté (VD identique)</vt:lpstr>
      <vt:lpstr>Valeur de difficulté (VD différente)</vt:lpstr>
      <vt:lpstr>Valeur de difficulté (VD)</vt:lpstr>
      <vt:lpstr>Valeur de difficulté (VD)</vt:lpstr>
      <vt:lpstr>Valeur de difficulté (reconnaissance VD)</vt:lpstr>
      <vt:lpstr>Valeur de difficulté (reconnaissance VD)</vt:lpstr>
      <vt:lpstr>Exercice trop court       Aménagement FSCF</vt:lpstr>
      <vt:lpstr>Exigences de composition</vt:lpstr>
      <vt:lpstr>Exigences de composition</vt:lpstr>
      <vt:lpstr>Exigences de composition</vt:lpstr>
      <vt:lpstr>Exigences de composition</vt:lpstr>
      <vt:lpstr>Exigences de composition</vt:lpstr>
      <vt:lpstr>Valeur de liaison (VL)</vt:lpstr>
      <vt:lpstr>Valeur de liaison Aménagement FSCF 2024</vt:lpstr>
      <vt:lpstr>Valeur de liaison</vt:lpstr>
      <vt:lpstr>Valorisation de la note D   aménagement FSCf</vt:lpstr>
      <vt:lpstr>Reconnaissance des éléments</vt:lpstr>
      <vt:lpstr>Reconnaissance de la position du corps dans les salti simple ou double sans rotation longitudinale</vt:lpstr>
      <vt:lpstr>Reception des salti simples avec vrilles</vt:lpstr>
      <vt:lpstr>Tour sur une jambe</vt:lpstr>
      <vt:lpstr>Directives techniques SAUTS</vt:lpstr>
      <vt:lpstr>Eléments gymnique au grand écart</vt:lpstr>
      <vt:lpstr>Reconnaissance des sauts avec tour</vt:lpstr>
      <vt:lpstr>Saut ½ tour</vt:lpstr>
      <vt:lpstr>Directives techniques</vt:lpstr>
      <vt:lpstr>Directives techniques</vt:lpstr>
      <vt:lpstr>Directives techniques</vt:lpstr>
      <vt:lpstr>Précision sur la forme</vt:lpstr>
      <vt:lpstr>CHOREGRAPHIE</vt:lpstr>
      <vt:lpstr>Présentation PowerPoint</vt:lpstr>
      <vt:lpstr>Présentation PowerPoint</vt:lpstr>
      <vt:lpstr>Déductions pour PERFORMANCE ARTISTIQUE</vt:lpstr>
      <vt:lpstr>Déductions pour MUSICALITE / MUSIQUE</vt:lpstr>
      <vt:lpstr>Déductions pour COMPOSITION</vt:lpstr>
      <vt:lpstr>Déductions spécifiques</vt:lpstr>
      <vt:lpstr>LIGNE ACROBATIQUE</vt:lpstr>
      <vt:lpstr>Contenu de l’exercice</vt:lpstr>
      <vt:lpstr>Généralités SORTIE</vt:lpstr>
      <vt:lpstr>Lignes acrobatiques &amp; Sortie</vt:lpstr>
      <vt:lpstr>Lignes acrobatiques &amp; Sortie</vt:lpstr>
      <vt:lpstr>Lignes acrobatiques &amp; Sortie</vt:lpstr>
      <vt:lpstr>Lignes acrobatiques &amp; Sortie</vt:lpstr>
      <vt:lpstr>Présentation PowerPoint</vt:lpstr>
      <vt:lpstr>Valeur de difficulté (VD) SORTIE</vt:lpstr>
      <vt:lpstr>Présentation PowerPoint</vt:lpstr>
      <vt:lpstr>ÉLÉMENTS DES TABLEAUX</vt:lpstr>
      <vt:lpstr>RAPPEL de valeur d’élément</vt:lpstr>
      <vt:lpstr>RAPPEL de valeur d’élément</vt:lpstr>
      <vt:lpstr>RAPPEL de valeur d’élément</vt:lpstr>
      <vt:lpstr>BAISSE DE VALEUR</vt:lpstr>
      <vt:lpstr>NOUVEL ÉLÉMENT</vt:lpstr>
      <vt:lpstr>BAISSE DE VALEUR</vt:lpstr>
      <vt:lpstr>NOUVEL ÉLÉMENT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zeRafio</dc:creator>
  <cp:lastModifiedBy>Lionel GRES</cp:lastModifiedBy>
  <cp:revision>255</cp:revision>
  <dcterms:created xsi:type="dcterms:W3CDTF">2014-03-28T08:32:44Z</dcterms:created>
  <dcterms:modified xsi:type="dcterms:W3CDTF">2024-11-15T20:33:06Z</dcterms:modified>
</cp:coreProperties>
</file>